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8"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Kennedy" initials="D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09" autoAdjust="0"/>
    <p:restoredTop sz="94757" autoAdjust="0"/>
  </p:normalViewPr>
  <p:slideViewPr>
    <p:cSldViewPr snapToGrid="0" snapToObjects="1">
      <p:cViewPr varScale="1">
        <p:scale>
          <a:sx n="108" d="100"/>
          <a:sy n="108" d="100"/>
        </p:scale>
        <p:origin x="19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9-18T10:50:44.843" idx="2">
    <p:pos x="5483" y="2627"/>
    <p:text>would prefer to have active hyperlinks in PDF so don't need full URLs here</p:text>
  </p:cm>
  <p:cm authorId="0" dt="2018-09-18T17:43:41.207" idx="1">
    <p:pos x="5456" y="758"/>
    <p:text>Add some pictures/images?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09-18T17:42:55.614" idx="3">
    <p:pos x="5276" y="249"/>
    <p:text>find some images for this page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09-18T17:43:16.983" idx="4">
    <p:pos x="5269" y="294"/>
    <p:text>sort out some relevent images for this page</p:tex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679720"/>
            <a:ext cx="7772400" cy="1291195"/>
          </a:xfrm>
        </p:spPr>
        <p:txBody>
          <a:bodyPr>
            <a:normAutofit/>
          </a:bodyPr>
          <a:lstStyle>
            <a:lvl1pPr>
              <a:defRPr sz="4000" b="1">
                <a:solidFill>
                  <a:schemeClr val="bg1"/>
                </a:solidFill>
              </a:defRPr>
            </a:lvl1pPr>
          </a:lstStyle>
          <a:p>
            <a:r>
              <a:rPr lang="mi-NZ" dirty="0"/>
              <a:t>Click to edit Master title style</a:t>
            </a:r>
            <a:endParaRPr lang="en-US" dirty="0"/>
          </a:p>
        </p:txBody>
      </p:sp>
      <p:sp>
        <p:nvSpPr>
          <p:cNvPr id="3" name="Subtitle 2"/>
          <p:cNvSpPr>
            <a:spLocks noGrp="1"/>
          </p:cNvSpPr>
          <p:nvPr>
            <p:ph type="subTitle" idx="1"/>
          </p:nvPr>
        </p:nvSpPr>
        <p:spPr>
          <a:xfrm>
            <a:off x="685800" y="1970915"/>
            <a:ext cx="7772400" cy="3925336"/>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319498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13" y="1585"/>
            <a:ext cx="9139774" cy="6854830"/>
          </a:xfrm>
          <a:prstGeom prst="rect">
            <a:avLst/>
          </a:prstGeom>
        </p:spPr>
      </p:pic>
      <p:sp>
        <p:nvSpPr>
          <p:cNvPr id="2" name="Title 1"/>
          <p:cNvSpPr>
            <a:spLocks noGrp="1"/>
          </p:cNvSpPr>
          <p:nvPr>
            <p:ph type="ctrTitle"/>
          </p:nvPr>
        </p:nvSpPr>
        <p:spPr>
          <a:xfrm>
            <a:off x="685800" y="679720"/>
            <a:ext cx="7772400" cy="1291195"/>
          </a:xfrm>
        </p:spPr>
        <p:txBody>
          <a:bodyPr>
            <a:normAutofit/>
          </a:bodyPr>
          <a:lstStyle>
            <a:lvl1pPr>
              <a:defRPr sz="4000" b="1">
                <a:solidFill>
                  <a:schemeClr val="bg1"/>
                </a:solidFill>
              </a:defRPr>
            </a:lvl1pPr>
          </a:lstStyle>
          <a:p>
            <a:r>
              <a:rPr lang="mi-NZ" dirty="0"/>
              <a:t>Click to edit Master title style</a:t>
            </a:r>
            <a:endParaRPr lang="en-US" dirty="0"/>
          </a:p>
        </p:txBody>
      </p:sp>
      <p:sp>
        <p:nvSpPr>
          <p:cNvPr id="3" name="Subtitle 2"/>
          <p:cNvSpPr>
            <a:spLocks noGrp="1"/>
          </p:cNvSpPr>
          <p:nvPr>
            <p:ph type="subTitle" idx="1"/>
          </p:nvPr>
        </p:nvSpPr>
        <p:spPr>
          <a:xfrm>
            <a:off x="685800" y="1970915"/>
            <a:ext cx="7772400" cy="3925336"/>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20090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13" y="1585"/>
            <a:ext cx="9139774" cy="6854830"/>
          </a:xfrm>
          <a:prstGeom prst="rect">
            <a:avLst/>
          </a:prstGeom>
        </p:spPr>
      </p:pic>
      <p:sp>
        <p:nvSpPr>
          <p:cNvPr id="10" name="Picture Placeholder 3"/>
          <p:cNvSpPr>
            <a:spLocks noGrp="1"/>
          </p:cNvSpPr>
          <p:nvPr>
            <p:ph type="pic" sz="quarter" idx="11" hasCustomPrompt="1"/>
          </p:nvPr>
        </p:nvSpPr>
        <p:spPr>
          <a:xfrm>
            <a:off x="0" y="0"/>
            <a:ext cx="9144000" cy="6858000"/>
          </a:xfrm>
          <a:noFill/>
        </p:spPr>
        <p:txBody>
          <a:bodyPr lIns="3960000" tIns="561600" rIns="396000" anchor="ctr" anchorCtr="0">
            <a:normAutofit/>
          </a:bodyPr>
          <a:lstStyle>
            <a:lvl1pPr marL="0" indent="0">
              <a:buFont typeface="Arial"/>
              <a:buNone/>
              <a:defRPr sz="1800" baseline="0">
                <a:solidFill>
                  <a:schemeClr val="tx1">
                    <a:lumMod val="50000"/>
                    <a:lumOff val="50000"/>
                  </a:schemeClr>
                </a:solidFill>
              </a:defRPr>
            </a:lvl1pPr>
          </a:lstStyle>
          <a:p>
            <a:r>
              <a:rPr lang="en-US" dirty="0"/>
              <a:t>To place an image in the white area, </a:t>
            </a:r>
            <a:br>
              <a:rPr lang="en-US" dirty="0"/>
            </a:br>
            <a:r>
              <a:rPr lang="en-US" dirty="0"/>
              <a:t>follow the instructions on right of slide.</a:t>
            </a:r>
          </a:p>
        </p:txBody>
      </p:sp>
      <p:sp>
        <p:nvSpPr>
          <p:cNvPr id="2" name="Title 1"/>
          <p:cNvSpPr>
            <a:spLocks noGrp="1"/>
          </p:cNvSpPr>
          <p:nvPr>
            <p:ph type="title"/>
          </p:nvPr>
        </p:nvSpPr>
        <p:spPr>
          <a:xfrm>
            <a:off x="457201" y="596251"/>
            <a:ext cx="3377712" cy="1143000"/>
          </a:xfrm>
        </p:spPr>
        <p:txBody>
          <a:bodyPr>
            <a:noAutofit/>
          </a:bodyPr>
          <a:lstStyle>
            <a:lvl1pPr>
              <a:defRPr sz="3200" b="1">
                <a:solidFill>
                  <a:srgbClr val="FFFFFF"/>
                </a:solidFill>
              </a:defRPr>
            </a:lvl1pPr>
          </a:lstStyle>
          <a:p>
            <a:r>
              <a:rPr lang="mi-NZ" dirty="0"/>
              <a:t>Click to edit Master title style</a:t>
            </a:r>
            <a:endParaRPr lang="en-US" dirty="0"/>
          </a:p>
        </p:txBody>
      </p:sp>
      <p:sp>
        <p:nvSpPr>
          <p:cNvPr id="9" name="Text Placeholder 8"/>
          <p:cNvSpPr>
            <a:spLocks noGrp="1"/>
          </p:cNvSpPr>
          <p:nvPr>
            <p:ph type="body" sz="quarter" idx="10"/>
          </p:nvPr>
        </p:nvSpPr>
        <p:spPr>
          <a:xfrm>
            <a:off x="457200" y="1739900"/>
            <a:ext cx="3378200" cy="4997450"/>
          </a:xfrm>
        </p:spPr>
        <p:txBody>
          <a:bodyPr>
            <a:normAutofit/>
          </a:bodyPr>
          <a:lstStyle>
            <a:lvl1pPr marL="0" indent="0">
              <a:buNone/>
              <a:defRPr sz="1600">
                <a:solidFill>
                  <a:srgbClr val="FFFFFF"/>
                </a:solidFill>
              </a:defRPr>
            </a:lvl1pPr>
            <a:lvl2pPr marL="457200" indent="0">
              <a:buNone/>
              <a:defRPr sz="1400">
                <a:solidFill>
                  <a:srgbClr val="FFFFFF"/>
                </a:solidFill>
              </a:defRPr>
            </a:lvl2pPr>
            <a:lvl3pPr marL="914400" indent="0">
              <a:buNone/>
              <a:defRPr sz="1400">
                <a:solidFill>
                  <a:srgbClr val="FFFFFF"/>
                </a:solidFill>
              </a:defRPr>
            </a:lvl3pPr>
            <a:lvl4pPr marL="1371600" indent="0">
              <a:buNone/>
              <a:defRPr sz="1400">
                <a:solidFill>
                  <a:srgbClr val="FFFFFF"/>
                </a:solidFill>
              </a:defRPr>
            </a:lvl4pPr>
            <a:lvl5pPr marL="1828800" indent="0">
              <a:buNone/>
              <a:defRPr sz="1400">
                <a:solidFill>
                  <a:srgbClr val="FFFFFF"/>
                </a:solidFill>
              </a:defRPr>
            </a:lvl5pPr>
          </a:lstStyle>
          <a:p>
            <a:pPr lvl="0"/>
            <a:r>
              <a:rPr lang="mi-NZ" dirty="0"/>
              <a:t>Click to edit Master text styles</a:t>
            </a:r>
          </a:p>
        </p:txBody>
      </p:sp>
      <p:sp>
        <p:nvSpPr>
          <p:cNvPr id="4" name="Rectangle 3"/>
          <p:cNvSpPr/>
          <p:nvPr userDrawn="1"/>
        </p:nvSpPr>
        <p:spPr>
          <a:xfrm>
            <a:off x="9266846" y="0"/>
            <a:ext cx="2889156" cy="4355038"/>
          </a:xfrm>
          <a:prstGeom prst="rect">
            <a:avLst/>
          </a:prstGeom>
        </p:spPr>
        <p:txBody>
          <a:bodyPr wrap="square">
            <a:spAutoFit/>
          </a:bodyPr>
          <a:lstStyle/>
          <a:p>
            <a:pPr>
              <a:spcAft>
                <a:spcPts val="600"/>
              </a:spcAft>
            </a:pPr>
            <a:r>
              <a:rPr lang="en-US" sz="1400" b="1" dirty="0"/>
              <a:t>To place an image in the white area:</a:t>
            </a:r>
          </a:p>
          <a:p>
            <a:pPr>
              <a:spcAft>
                <a:spcPts val="600"/>
              </a:spcAft>
            </a:pPr>
            <a:r>
              <a:rPr lang="en-US" sz="1400" dirty="0"/>
              <a:t>1.  Click the image icon and insert your image</a:t>
            </a:r>
          </a:p>
          <a:p>
            <a:pPr>
              <a:spcAft>
                <a:spcPts val="600"/>
              </a:spcAft>
            </a:pPr>
            <a:r>
              <a:rPr lang="en-US" sz="1400" dirty="0"/>
              <a:t>2.  Select the crop tool,</a:t>
            </a:r>
            <a:r>
              <a:rPr lang="en-US" sz="1400" baseline="0" dirty="0"/>
              <a:t> </a:t>
            </a:r>
            <a:r>
              <a:rPr lang="en-US" sz="1400" b="1" dirty="0"/>
              <a:t>move</a:t>
            </a:r>
            <a:r>
              <a:rPr lang="en-US" sz="1400" dirty="0"/>
              <a:t> the image within the frame so the important part will be on the right side.</a:t>
            </a:r>
            <a:r>
              <a:rPr lang="en-US" sz="1400" baseline="0" dirty="0"/>
              <a:t> Uncheck the crop tool.</a:t>
            </a:r>
            <a:br>
              <a:rPr lang="en-US" sz="1400" baseline="0" dirty="0"/>
            </a:br>
            <a:r>
              <a:rPr lang="en-US" sz="1400" b="1" dirty="0"/>
              <a:t>IMPORTANT: Don’t change the size of the image frame or move the frame.</a:t>
            </a:r>
          </a:p>
          <a:p>
            <a:pPr>
              <a:spcAft>
                <a:spcPts val="600"/>
              </a:spcAft>
            </a:pPr>
            <a:r>
              <a:rPr lang="en-US" sz="1400" dirty="0"/>
              <a:t>3.  Right click the image and save as picture</a:t>
            </a:r>
          </a:p>
          <a:p>
            <a:pPr>
              <a:spcAft>
                <a:spcPts val="600"/>
              </a:spcAft>
            </a:pPr>
            <a:r>
              <a:rPr lang="en-US" sz="1400" dirty="0"/>
              <a:t>4.  Delete the image from the slide </a:t>
            </a:r>
          </a:p>
          <a:p>
            <a:pPr>
              <a:spcAft>
                <a:spcPts val="600"/>
              </a:spcAft>
            </a:pPr>
            <a:r>
              <a:rPr lang="en-US" sz="1400" dirty="0"/>
              <a:t>5.  Right click the grey area beside the slide, select ‘format background’ and choose ‘picture or texture fill’ then ‘insert from file’ and select the image you just saved.</a:t>
            </a:r>
            <a:r>
              <a:rPr lang="en-US" sz="1400" baseline="0" dirty="0"/>
              <a:t> Click close.</a:t>
            </a:r>
            <a:endParaRPr lang="en-US" sz="1400" dirty="0"/>
          </a:p>
        </p:txBody>
      </p:sp>
    </p:spTree>
    <p:extLst>
      <p:ext uri="{BB962C8B-B14F-4D97-AF65-F5344CB8AC3E}">
        <p14:creationId xmlns:p14="http://schemas.microsoft.com/office/powerpoint/2010/main" val="101930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30295" y="5849279"/>
            <a:ext cx="2411592" cy="1007136"/>
          </a:xfrm>
          <a:prstGeom prst="rect">
            <a:avLst/>
          </a:prstGeom>
        </p:spPr>
      </p:pic>
      <p:sp>
        <p:nvSpPr>
          <p:cNvPr id="8" name="Title 1"/>
          <p:cNvSpPr>
            <a:spLocks noGrp="1"/>
          </p:cNvSpPr>
          <p:nvPr>
            <p:ph type="title" hasCustomPrompt="1"/>
          </p:nvPr>
        </p:nvSpPr>
        <p:spPr>
          <a:xfrm>
            <a:off x="457200" y="274639"/>
            <a:ext cx="8229600" cy="1143000"/>
          </a:xfr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9" name="Content Placeholder 2"/>
          <p:cNvSpPr>
            <a:spLocks noGrp="1"/>
          </p:cNvSpPr>
          <p:nvPr>
            <p:ph idx="1" hasCustomPrompt="1"/>
          </p:nvPr>
        </p:nvSpPr>
        <p:spPr>
          <a:xfrm>
            <a:off x="457200" y="1426732"/>
            <a:ext cx="8229600" cy="4422547"/>
          </a:xfrm>
        </p:spPr>
        <p:txBody>
          <a:bodyPr>
            <a:normAutofit/>
          </a:bodyPr>
          <a:lstStyle>
            <a:lvl1pPr>
              <a:lnSpc>
                <a:spcPct val="130000"/>
              </a:lnSpc>
              <a:defRPr sz="2000"/>
            </a:lvl1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p>
        </p:txBody>
      </p:sp>
      <p:sp>
        <p:nvSpPr>
          <p:cNvPr id="5"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105566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13" y="1585"/>
            <a:ext cx="9139774" cy="6854830"/>
          </a:xfrm>
          <a:prstGeom prst="rect">
            <a:avLst/>
          </a:prstGeom>
        </p:spPr>
      </p:pic>
      <p:sp>
        <p:nvSpPr>
          <p:cNvPr id="2" name="Title 1"/>
          <p:cNvSpPr>
            <a:spLocks noGrp="1"/>
          </p:cNvSpPr>
          <p:nvPr>
            <p:ph type="ctrTitle"/>
          </p:nvPr>
        </p:nvSpPr>
        <p:spPr>
          <a:xfrm>
            <a:off x="685800" y="679720"/>
            <a:ext cx="7772400" cy="1291195"/>
          </a:xfrm>
        </p:spPr>
        <p:txBody>
          <a:bodyPr>
            <a:normAutofit/>
          </a:bodyPr>
          <a:lstStyle>
            <a:lvl1pPr>
              <a:defRPr sz="4000" b="1">
                <a:solidFill>
                  <a:schemeClr val="bg1"/>
                </a:solidFill>
              </a:defRPr>
            </a:lvl1pPr>
          </a:lstStyle>
          <a:p>
            <a:r>
              <a:rPr lang="mi-NZ" dirty="0"/>
              <a:t>Click to edit Master title style</a:t>
            </a:r>
            <a:endParaRPr lang="en-US" dirty="0"/>
          </a:p>
        </p:txBody>
      </p:sp>
      <p:sp>
        <p:nvSpPr>
          <p:cNvPr id="3" name="Subtitle 2"/>
          <p:cNvSpPr>
            <a:spLocks noGrp="1"/>
          </p:cNvSpPr>
          <p:nvPr>
            <p:ph type="subTitle" idx="1"/>
          </p:nvPr>
        </p:nvSpPr>
        <p:spPr>
          <a:xfrm>
            <a:off x="685800" y="1970915"/>
            <a:ext cx="7772400" cy="3925336"/>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20090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13" y="1585"/>
            <a:ext cx="9139774" cy="6854830"/>
          </a:xfrm>
          <a:prstGeom prst="rect">
            <a:avLst/>
          </a:prstGeom>
        </p:spPr>
      </p:pic>
      <p:sp>
        <p:nvSpPr>
          <p:cNvPr id="10" name="Picture Placeholder 3"/>
          <p:cNvSpPr>
            <a:spLocks noGrp="1"/>
          </p:cNvSpPr>
          <p:nvPr>
            <p:ph type="pic" sz="quarter" idx="11" hasCustomPrompt="1"/>
          </p:nvPr>
        </p:nvSpPr>
        <p:spPr>
          <a:xfrm>
            <a:off x="0" y="0"/>
            <a:ext cx="9144000" cy="6858000"/>
          </a:xfrm>
          <a:noFill/>
        </p:spPr>
        <p:txBody>
          <a:bodyPr lIns="3960000" tIns="561600" rIns="396000" anchor="ctr" anchorCtr="0">
            <a:normAutofit/>
          </a:bodyPr>
          <a:lstStyle>
            <a:lvl1pPr marL="0" indent="0">
              <a:buFont typeface="Arial"/>
              <a:buNone/>
              <a:defRPr sz="1800" baseline="0">
                <a:solidFill>
                  <a:schemeClr val="tx1">
                    <a:lumMod val="50000"/>
                    <a:lumOff val="50000"/>
                  </a:schemeClr>
                </a:solidFill>
              </a:defRPr>
            </a:lvl1pPr>
          </a:lstStyle>
          <a:p>
            <a:r>
              <a:rPr lang="en-US" dirty="0"/>
              <a:t>To place an image in the white area, </a:t>
            </a:r>
            <a:br>
              <a:rPr lang="en-US" dirty="0"/>
            </a:br>
            <a:r>
              <a:rPr lang="en-US" dirty="0"/>
              <a:t>follow the instructions on right of slide.</a:t>
            </a:r>
          </a:p>
        </p:txBody>
      </p:sp>
      <p:sp>
        <p:nvSpPr>
          <p:cNvPr id="2" name="Title 1"/>
          <p:cNvSpPr>
            <a:spLocks noGrp="1"/>
          </p:cNvSpPr>
          <p:nvPr>
            <p:ph type="title"/>
          </p:nvPr>
        </p:nvSpPr>
        <p:spPr>
          <a:xfrm>
            <a:off x="457201" y="596251"/>
            <a:ext cx="3377712" cy="1143000"/>
          </a:xfrm>
        </p:spPr>
        <p:txBody>
          <a:bodyPr>
            <a:noAutofit/>
          </a:bodyPr>
          <a:lstStyle>
            <a:lvl1pPr>
              <a:defRPr sz="3200" b="1">
                <a:solidFill>
                  <a:srgbClr val="FFFFFF"/>
                </a:solidFill>
              </a:defRPr>
            </a:lvl1pPr>
          </a:lstStyle>
          <a:p>
            <a:r>
              <a:rPr lang="mi-NZ" dirty="0"/>
              <a:t>Click to edit Master title style</a:t>
            </a:r>
            <a:endParaRPr lang="en-US" dirty="0"/>
          </a:p>
        </p:txBody>
      </p:sp>
      <p:sp>
        <p:nvSpPr>
          <p:cNvPr id="9" name="Text Placeholder 8"/>
          <p:cNvSpPr>
            <a:spLocks noGrp="1"/>
          </p:cNvSpPr>
          <p:nvPr>
            <p:ph type="body" sz="quarter" idx="10"/>
          </p:nvPr>
        </p:nvSpPr>
        <p:spPr>
          <a:xfrm>
            <a:off x="457200" y="1739900"/>
            <a:ext cx="3378200" cy="4997450"/>
          </a:xfrm>
        </p:spPr>
        <p:txBody>
          <a:bodyPr>
            <a:normAutofit/>
          </a:bodyPr>
          <a:lstStyle>
            <a:lvl1pPr marL="0" indent="0">
              <a:buNone/>
              <a:defRPr sz="1600">
                <a:solidFill>
                  <a:srgbClr val="FFFFFF"/>
                </a:solidFill>
              </a:defRPr>
            </a:lvl1pPr>
            <a:lvl2pPr marL="457200" indent="0">
              <a:buNone/>
              <a:defRPr sz="1400">
                <a:solidFill>
                  <a:srgbClr val="FFFFFF"/>
                </a:solidFill>
              </a:defRPr>
            </a:lvl2pPr>
            <a:lvl3pPr marL="914400" indent="0">
              <a:buNone/>
              <a:defRPr sz="1400">
                <a:solidFill>
                  <a:srgbClr val="FFFFFF"/>
                </a:solidFill>
              </a:defRPr>
            </a:lvl3pPr>
            <a:lvl4pPr marL="1371600" indent="0">
              <a:buNone/>
              <a:defRPr sz="1400">
                <a:solidFill>
                  <a:srgbClr val="FFFFFF"/>
                </a:solidFill>
              </a:defRPr>
            </a:lvl4pPr>
            <a:lvl5pPr marL="1828800" indent="0">
              <a:buNone/>
              <a:defRPr sz="1400">
                <a:solidFill>
                  <a:srgbClr val="FFFFFF"/>
                </a:solidFill>
              </a:defRPr>
            </a:lvl5pPr>
          </a:lstStyle>
          <a:p>
            <a:pPr lvl="0"/>
            <a:r>
              <a:rPr lang="mi-NZ" dirty="0"/>
              <a:t>Click to edit Master text styles</a:t>
            </a:r>
          </a:p>
        </p:txBody>
      </p:sp>
      <p:sp>
        <p:nvSpPr>
          <p:cNvPr id="4" name="Rectangle 3"/>
          <p:cNvSpPr/>
          <p:nvPr userDrawn="1"/>
        </p:nvSpPr>
        <p:spPr>
          <a:xfrm>
            <a:off x="9266846" y="0"/>
            <a:ext cx="2889156" cy="4355038"/>
          </a:xfrm>
          <a:prstGeom prst="rect">
            <a:avLst/>
          </a:prstGeom>
        </p:spPr>
        <p:txBody>
          <a:bodyPr wrap="square">
            <a:spAutoFit/>
          </a:bodyPr>
          <a:lstStyle/>
          <a:p>
            <a:pPr>
              <a:spcAft>
                <a:spcPts val="600"/>
              </a:spcAft>
            </a:pPr>
            <a:r>
              <a:rPr lang="en-US" sz="1400" b="1" dirty="0"/>
              <a:t>To place an image in the white area:</a:t>
            </a:r>
          </a:p>
          <a:p>
            <a:pPr>
              <a:spcAft>
                <a:spcPts val="600"/>
              </a:spcAft>
            </a:pPr>
            <a:r>
              <a:rPr lang="en-US" sz="1400" dirty="0"/>
              <a:t>1.  Click the image icon and insert your image</a:t>
            </a:r>
          </a:p>
          <a:p>
            <a:pPr>
              <a:spcAft>
                <a:spcPts val="600"/>
              </a:spcAft>
            </a:pPr>
            <a:r>
              <a:rPr lang="en-US" sz="1400" dirty="0"/>
              <a:t>2.  Select the crop tool,</a:t>
            </a:r>
            <a:r>
              <a:rPr lang="en-US" sz="1400" baseline="0" dirty="0"/>
              <a:t> </a:t>
            </a:r>
            <a:r>
              <a:rPr lang="en-US" sz="1400" b="1" dirty="0"/>
              <a:t>move</a:t>
            </a:r>
            <a:r>
              <a:rPr lang="en-US" sz="1400" dirty="0"/>
              <a:t> the image within the frame so the important part will be on the right side.</a:t>
            </a:r>
            <a:r>
              <a:rPr lang="en-US" sz="1400" baseline="0" dirty="0"/>
              <a:t> Uncheck the crop tool.</a:t>
            </a:r>
            <a:br>
              <a:rPr lang="en-US" sz="1400" baseline="0" dirty="0"/>
            </a:br>
            <a:r>
              <a:rPr lang="en-US" sz="1400" b="1" dirty="0"/>
              <a:t>IMPORTANT: Don’t change the size of the image frame or move the frame.</a:t>
            </a:r>
          </a:p>
          <a:p>
            <a:pPr>
              <a:spcAft>
                <a:spcPts val="600"/>
              </a:spcAft>
            </a:pPr>
            <a:r>
              <a:rPr lang="en-US" sz="1400" dirty="0"/>
              <a:t>3.  Right click the image and save as picture</a:t>
            </a:r>
          </a:p>
          <a:p>
            <a:pPr>
              <a:spcAft>
                <a:spcPts val="600"/>
              </a:spcAft>
            </a:pPr>
            <a:r>
              <a:rPr lang="en-US" sz="1400" dirty="0"/>
              <a:t>4.  Delete the image from the slide </a:t>
            </a:r>
          </a:p>
          <a:p>
            <a:pPr>
              <a:spcAft>
                <a:spcPts val="600"/>
              </a:spcAft>
            </a:pPr>
            <a:r>
              <a:rPr lang="en-US" sz="1400" dirty="0"/>
              <a:t>5.  Right click the grey area beside the slide, select ‘format background’ and choose ‘picture or texture fill’ then ‘insert from file’ and select the image you just saved.</a:t>
            </a:r>
            <a:r>
              <a:rPr lang="en-US" sz="1400" baseline="0" dirty="0"/>
              <a:t> Click close.</a:t>
            </a:r>
            <a:endParaRPr lang="en-US" sz="1400" dirty="0"/>
          </a:p>
        </p:txBody>
      </p:sp>
    </p:spTree>
    <p:extLst>
      <p:ext uri="{BB962C8B-B14F-4D97-AF65-F5344CB8AC3E}">
        <p14:creationId xmlns:p14="http://schemas.microsoft.com/office/powerpoint/2010/main" val="1019301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38935" y="5849279"/>
            <a:ext cx="2402952" cy="1007136"/>
          </a:xfrm>
          <a:prstGeom prst="rect">
            <a:avLst/>
          </a:prstGeom>
        </p:spPr>
      </p:pic>
      <p:sp>
        <p:nvSpPr>
          <p:cNvPr id="8" name="Title 1"/>
          <p:cNvSpPr>
            <a:spLocks noGrp="1"/>
          </p:cNvSpPr>
          <p:nvPr>
            <p:ph type="title" hasCustomPrompt="1"/>
          </p:nvPr>
        </p:nvSpPr>
        <p:spPr>
          <a:xfrm>
            <a:off x="457200" y="274639"/>
            <a:ext cx="8229600" cy="1143000"/>
          </a:xfr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9" name="Content Placeholder 2"/>
          <p:cNvSpPr>
            <a:spLocks noGrp="1"/>
          </p:cNvSpPr>
          <p:nvPr>
            <p:ph idx="1" hasCustomPrompt="1"/>
          </p:nvPr>
        </p:nvSpPr>
        <p:spPr>
          <a:xfrm>
            <a:off x="457200" y="1426732"/>
            <a:ext cx="8229600" cy="4422547"/>
          </a:xfrm>
        </p:spPr>
        <p:txBody>
          <a:bodyPr>
            <a:normAutofit/>
          </a:bodyPr>
          <a:lstStyle>
            <a:lvl1pPr>
              <a:lnSpc>
                <a:spcPct val="130000"/>
              </a:lnSpc>
              <a:defRPr sz="2000"/>
            </a:lvl1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p>
        </p:txBody>
      </p:sp>
      <p:sp>
        <p:nvSpPr>
          <p:cNvPr id="5"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231085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Picture Placeholder 3"/>
          <p:cNvSpPr>
            <a:spLocks noGrp="1"/>
          </p:cNvSpPr>
          <p:nvPr>
            <p:ph type="pic" sz="quarter" idx="11" hasCustomPrompt="1"/>
          </p:nvPr>
        </p:nvSpPr>
        <p:spPr>
          <a:xfrm>
            <a:off x="0" y="0"/>
            <a:ext cx="9144000" cy="6858000"/>
          </a:xfrm>
          <a:noFill/>
        </p:spPr>
        <p:txBody>
          <a:bodyPr lIns="3960000" tIns="561600" rIns="396000" anchor="ctr" anchorCtr="0">
            <a:normAutofit/>
          </a:bodyPr>
          <a:lstStyle>
            <a:lvl1pPr marL="0" indent="0">
              <a:buFont typeface="Arial"/>
              <a:buNone/>
              <a:defRPr sz="1800" baseline="0">
                <a:solidFill>
                  <a:schemeClr val="tx1">
                    <a:lumMod val="50000"/>
                    <a:lumOff val="50000"/>
                  </a:schemeClr>
                </a:solidFill>
              </a:defRPr>
            </a:lvl1pPr>
          </a:lstStyle>
          <a:p>
            <a:r>
              <a:rPr lang="en-US" dirty="0"/>
              <a:t>To place an image in the white area, </a:t>
            </a:r>
            <a:br>
              <a:rPr lang="en-US" dirty="0"/>
            </a:br>
            <a:r>
              <a:rPr lang="en-US" dirty="0"/>
              <a:t>follow the instructions on right of slide.</a:t>
            </a:r>
          </a:p>
        </p:txBody>
      </p:sp>
      <p:sp>
        <p:nvSpPr>
          <p:cNvPr id="2" name="Title 1"/>
          <p:cNvSpPr>
            <a:spLocks noGrp="1"/>
          </p:cNvSpPr>
          <p:nvPr>
            <p:ph type="title"/>
          </p:nvPr>
        </p:nvSpPr>
        <p:spPr>
          <a:xfrm>
            <a:off x="457201" y="596251"/>
            <a:ext cx="3377712" cy="1143000"/>
          </a:xfrm>
        </p:spPr>
        <p:txBody>
          <a:bodyPr>
            <a:noAutofit/>
          </a:bodyPr>
          <a:lstStyle>
            <a:lvl1pPr>
              <a:defRPr sz="3200" b="1">
                <a:solidFill>
                  <a:srgbClr val="FFFFFF"/>
                </a:solidFill>
              </a:defRPr>
            </a:lvl1pPr>
          </a:lstStyle>
          <a:p>
            <a:r>
              <a:rPr lang="mi-NZ" dirty="0"/>
              <a:t>Click to edit Master title style</a:t>
            </a:r>
            <a:endParaRPr lang="en-US" dirty="0"/>
          </a:p>
        </p:txBody>
      </p:sp>
      <p:sp>
        <p:nvSpPr>
          <p:cNvPr id="9" name="Text Placeholder 8"/>
          <p:cNvSpPr>
            <a:spLocks noGrp="1"/>
          </p:cNvSpPr>
          <p:nvPr>
            <p:ph type="body" sz="quarter" idx="10"/>
          </p:nvPr>
        </p:nvSpPr>
        <p:spPr>
          <a:xfrm>
            <a:off x="457200" y="1739900"/>
            <a:ext cx="3378200" cy="4997450"/>
          </a:xfrm>
        </p:spPr>
        <p:txBody>
          <a:bodyPr>
            <a:normAutofit/>
          </a:bodyPr>
          <a:lstStyle>
            <a:lvl1pPr marL="0" indent="0">
              <a:buNone/>
              <a:defRPr sz="1600">
                <a:solidFill>
                  <a:srgbClr val="FFFFFF"/>
                </a:solidFill>
              </a:defRPr>
            </a:lvl1pPr>
            <a:lvl2pPr marL="457200" indent="0">
              <a:buNone/>
              <a:defRPr sz="1400">
                <a:solidFill>
                  <a:srgbClr val="FFFFFF"/>
                </a:solidFill>
              </a:defRPr>
            </a:lvl2pPr>
            <a:lvl3pPr marL="914400" indent="0">
              <a:buNone/>
              <a:defRPr sz="1400">
                <a:solidFill>
                  <a:srgbClr val="FFFFFF"/>
                </a:solidFill>
              </a:defRPr>
            </a:lvl3pPr>
            <a:lvl4pPr marL="1371600" indent="0">
              <a:buNone/>
              <a:defRPr sz="1400">
                <a:solidFill>
                  <a:srgbClr val="FFFFFF"/>
                </a:solidFill>
              </a:defRPr>
            </a:lvl4pPr>
            <a:lvl5pPr marL="1828800" indent="0">
              <a:buNone/>
              <a:defRPr sz="1400">
                <a:solidFill>
                  <a:srgbClr val="FFFFFF"/>
                </a:solidFill>
              </a:defRPr>
            </a:lvl5pPr>
          </a:lstStyle>
          <a:p>
            <a:pPr lvl="0"/>
            <a:r>
              <a:rPr lang="mi-NZ" dirty="0"/>
              <a:t>Click to edit Master text styles</a:t>
            </a:r>
          </a:p>
        </p:txBody>
      </p:sp>
      <p:sp>
        <p:nvSpPr>
          <p:cNvPr id="4" name="Rectangle 3"/>
          <p:cNvSpPr/>
          <p:nvPr userDrawn="1"/>
        </p:nvSpPr>
        <p:spPr>
          <a:xfrm>
            <a:off x="9266846" y="0"/>
            <a:ext cx="2889156" cy="4355038"/>
          </a:xfrm>
          <a:prstGeom prst="rect">
            <a:avLst/>
          </a:prstGeom>
        </p:spPr>
        <p:txBody>
          <a:bodyPr wrap="square">
            <a:spAutoFit/>
          </a:bodyPr>
          <a:lstStyle/>
          <a:p>
            <a:pPr>
              <a:spcAft>
                <a:spcPts val="600"/>
              </a:spcAft>
            </a:pPr>
            <a:r>
              <a:rPr lang="en-US" sz="1400" b="1" dirty="0"/>
              <a:t>To place an image in the white area:</a:t>
            </a:r>
          </a:p>
          <a:p>
            <a:pPr>
              <a:spcAft>
                <a:spcPts val="600"/>
              </a:spcAft>
            </a:pPr>
            <a:r>
              <a:rPr lang="en-US" sz="1400" dirty="0"/>
              <a:t>1.  Click the image icon and insert your image</a:t>
            </a:r>
          </a:p>
          <a:p>
            <a:pPr>
              <a:spcAft>
                <a:spcPts val="600"/>
              </a:spcAft>
            </a:pPr>
            <a:r>
              <a:rPr lang="en-US" sz="1400" dirty="0"/>
              <a:t>2.  Select the crop tool,</a:t>
            </a:r>
            <a:r>
              <a:rPr lang="en-US" sz="1400" baseline="0" dirty="0"/>
              <a:t> </a:t>
            </a:r>
            <a:r>
              <a:rPr lang="en-US" sz="1400" b="1" dirty="0"/>
              <a:t>move</a:t>
            </a:r>
            <a:r>
              <a:rPr lang="en-US" sz="1400" dirty="0"/>
              <a:t> the image within the frame so the important part will be on the right side.</a:t>
            </a:r>
            <a:r>
              <a:rPr lang="en-US" sz="1400" baseline="0" dirty="0"/>
              <a:t> Uncheck the crop tool.</a:t>
            </a:r>
            <a:br>
              <a:rPr lang="en-US" sz="1400" baseline="0" dirty="0"/>
            </a:br>
            <a:r>
              <a:rPr lang="en-US" sz="1400" b="1" dirty="0"/>
              <a:t>IMPORTANT: Don’t change the size of the image frame or move the frame.</a:t>
            </a:r>
          </a:p>
          <a:p>
            <a:pPr>
              <a:spcAft>
                <a:spcPts val="600"/>
              </a:spcAft>
            </a:pPr>
            <a:r>
              <a:rPr lang="en-US" sz="1400" dirty="0"/>
              <a:t>3.  Right click the image and save as picture</a:t>
            </a:r>
          </a:p>
          <a:p>
            <a:pPr>
              <a:spcAft>
                <a:spcPts val="600"/>
              </a:spcAft>
            </a:pPr>
            <a:r>
              <a:rPr lang="en-US" sz="1400" dirty="0"/>
              <a:t>4.  Delete the image from the slide </a:t>
            </a:r>
          </a:p>
          <a:p>
            <a:pPr>
              <a:spcAft>
                <a:spcPts val="600"/>
              </a:spcAft>
            </a:pPr>
            <a:r>
              <a:rPr lang="en-US" sz="1400" dirty="0"/>
              <a:t>5.  Right click the grey area beside the slide, select ‘format background’ and choose ‘picture or texture fill’ then ‘insert from file’ and select the image you just saved.</a:t>
            </a:r>
            <a:r>
              <a:rPr lang="en-US" sz="1400" baseline="0" dirty="0"/>
              <a:t> Click close.</a:t>
            </a:r>
            <a:endParaRPr lang="en-US" sz="1400" dirty="0"/>
          </a:p>
        </p:txBody>
      </p:sp>
    </p:spTree>
    <p:extLst>
      <p:ext uri="{BB962C8B-B14F-4D97-AF65-F5344CB8AC3E}">
        <p14:creationId xmlns:p14="http://schemas.microsoft.com/office/powerpoint/2010/main" val="122275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4639"/>
            <a:ext cx="8229600" cy="1143000"/>
          </a:xfr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9" name="Content Placeholder 2"/>
          <p:cNvSpPr>
            <a:spLocks noGrp="1"/>
          </p:cNvSpPr>
          <p:nvPr>
            <p:ph idx="1" hasCustomPrompt="1"/>
          </p:nvPr>
        </p:nvSpPr>
        <p:spPr>
          <a:xfrm>
            <a:off x="457200" y="1426732"/>
            <a:ext cx="8229600" cy="4422547"/>
          </a:xfrm>
        </p:spPr>
        <p:txBody>
          <a:bodyPr>
            <a:normAutofit/>
          </a:bodyPr>
          <a:lstStyle>
            <a:lvl1pPr>
              <a:lnSpc>
                <a:spcPct val="130000"/>
              </a:lnSpc>
              <a:defRPr sz="2000"/>
            </a:lvl1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p>
        </p:txBody>
      </p:sp>
      <p:pic>
        <p:nvPicPr>
          <p:cNvPr id="2" name="Picture 1" descr="BTH-ContentShore4x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09905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pic>
        <p:nvPicPr>
          <p:cNvPr id="7" name="Picture 6" descr="BTH-ContentShore4x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007CBA"/>
                </a:solidFill>
              </a:defRPr>
            </a:lvl1pPr>
          </a:lstStyle>
          <a:p>
            <a:r>
              <a:rPr lang="mi-NZ" dirty="0"/>
              <a:t>Insert image slide heading</a:t>
            </a:r>
            <a:endParaRPr lang="en-US" dirty="0"/>
          </a:p>
        </p:txBody>
      </p:sp>
      <p:sp>
        <p:nvSpPr>
          <p:cNvPr id="5" name="Picture Placeholder 4"/>
          <p:cNvSpPr>
            <a:spLocks noGrp="1"/>
          </p:cNvSpPr>
          <p:nvPr>
            <p:ph type="pic" sz="quarter" idx="12" hasCustomPrompt="1"/>
          </p:nvPr>
        </p:nvSpPr>
        <p:spPr>
          <a:xfrm>
            <a:off x="3270016" y="1500188"/>
            <a:ext cx="5416784" cy="4229257"/>
          </a:xfrm>
        </p:spPr>
        <p:txBody>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a:solidFill>
                  <a:schemeClr val="bg1">
                    <a:lumMod val="50000"/>
                  </a:schemeClr>
                </a:solidFill>
              </a:defRPr>
            </a:lvl1pPr>
          </a:lstStyle>
          <a:p>
            <a:r>
              <a:rPr lang="en-US" dirty="0"/>
              <a:t>Click icon to insert an image. Use the crop tool to adjust size and position.</a:t>
            </a:r>
          </a:p>
        </p:txBody>
      </p:sp>
      <p:sp>
        <p:nvSpPr>
          <p:cNvPr id="4" name="Text Placeholder 3"/>
          <p:cNvSpPr>
            <a:spLocks noGrp="1"/>
          </p:cNvSpPr>
          <p:nvPr>
            <p:ph type="body" sz="quarter" idx="13" hasCustomPrompt="1"/>
          </p:nvPr>
        </p:nvSpPr>
        <p:spPr>
          <a:xfrm>
            <a:off x="457202" y="1500188"/>
            <a:ext cx="2700184" cy="4229258"/>
          </a:xfrm>
        </p:spPr>
        <p:txBody>
          <a:bodyPr>
            <a:normAutofit/>
          </a:bodyPr>
          <a:lstStyle>
            <a:lvl1pPr marL="234000" indent="-234000">
              <a:defRPr sz="1800"/>
            </a:lvl1pPr>
            <a:lvl2pPr>
              <a:defRPr sz="1800"/>
            </a:lvl2pPr>
            <a:lvl3pPr>
              <a:defRPr sz="1600"/>
            </a:lvl3pPr>
            <a:lvl4pPr>
              <a:defRPr sz="1200"/>
            </a:lvl4pPr>
            <a:lvl5pPr>
              <a:defRPr sz="1100"/>
            </a:lvl5pPr>
          </a:lstStyle>
          <a:p>
            <a:r>
              <a:rPr lang="en-US" dirty="0" err="1"/>
              <a:t>Ko</a:t>
            </a:r>
            <a:r>
              <a:rPr lang="en-US" dirty="0"/>
              <a:t> </a:t>
            </a:r>
            <a:r>
              <a:rPr lang="en-US" dirty="0" err="1"/>
              <a:t>te</a:t>
            </a:r>
            <a:r>
              <a:rPr lang="en-US" dirty="0"/>
              <a:t> </a:t>
            </a:r>
            <a:r>
              <a:rPr lang="en-US" dirty="0" err="1"/>
              <a:t>moemoea</a:t>
            </a:r>
            <a:r>
              <a:rPr lang="en-US" dirty="0"/>
              <a:t> a Maui </a:t>
            </a:r>
            <a:r>
              <a:rPr lang="en-US" dirty="0" err="1"/>
              <a:t>kia</a:t>
            </a:r>
            <a:r>
              <a:rPr lang="en-US" dirty="0"/>
              <a:t> </a:t>
            </a:r>
            <a:r>
              <a:rPr lang="en-US" dirty="0" err="1"/>
              <a:t>haere</a:t>
            </a:r>
            <a:r>
              <a:rPr lang="en-US" dirty="0"/>
              <a:t> </a:t>
            </a:r>
            <a:r>
              <a:rPr lang="en-US" dirty="0" err="1"/>
              <a:t>ngatahi</a:t>
            </a:r>
            <a:r>
              <a:rPr lang="en-US" dirty="0"/>
              <a:t> </a:t>
            </a:r>
            <a:r>
              <a:rPr lang="en-US" dirty="0" err="1"/>
              <a:t>ai</a:t>
            </a:r>
            <a:r>
              <a:rPr lang="en-US" dirty="0"/>
              <a:t> </a:t>
            </a:r>
            <a:r>
              <a:rPr lang="en-US" dirty="0" err="1"/>
              <a:t>ratou</a:t>
            </a:r>
            <a:r>
              <a:rPr lang="en-US" dirty="0"/>
              <a:t> </a:t>
            </a:r>
            <a:r>
              <a:rPr lang="en-US" dirty="0" err="1"/>
              <a:t>ko</a:t>
            </a:r>
            <a:r>
              <a:rPr lang="en-US" dirty="0"/>
              <a:t> </a:t>
            </a:r>
            <a:r>
              <a:rPr lang="en-US" dirty="0" err="1"/>
              <a:t>ona</a:t>
            </a:r>
            <a:r>
              <a:rPr lang="en-US" dirty="0"/>
              <a:t> </a:t>
            </a:r>
            <a:r>
              <a:rPr lang="en-US" dirty="0" err="1"/>
              <a:t>tuakana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I </a:t>
            </a:r>
            <a:r>
              <a:rPr lang="en-US" dirty="0" err="1"/>
              <a:t>te</a:t>
            </a:r>
            <a:r>
              <a:rPr lang="en-US" dirty="0"/>
              <a:t> </a:t>
            </a:r>
            <a:r>
              <a:rPr lang="en-US" dirty="0" err="1"/>
              <a:t>hokinga</a:t>
            </a:r>
            <a:r>
              <a:rPr lang="en-US" dirty="0"/>
              <a:t> </a:t>
            </a:r>
            <a:r>
              <a:rPr lang="en-US" dirty="0" err="1"/>
              <a:t>mai</a:t>
            </a:r>
            <a:r>
              <a:rPr lang="en-US" dirty="0"/>
              <a:t> o </a:t>
            </a:r>
            <a:r>
              <a:rPr lang="en-US" dirty="0" err="1"/>
              <a:t>ona</a:t>
            </a:r>
            <a:r>
              <a:rPr lang="en-US" dirty="0"/>
              <a:t> </a:t>
            </a:r>
            <a:r>
              <a:rPr lang="en-US" dirty="0" err="1"/>
              <a:t>tuakana</a:t>
            </a:r>
            <a:r>
              <a:rPr lang="en-US" dirty="0"/>
              <a:t> </a:t>
            </a:r>
            <a:r>
              <a:rPr lang="en-US" dirty="0" err="1"/>
              <a:t>ki</a:t>
            </a:r>
            <a:r>
              <a:rPr lang="en-US" dirty="0"/>
              <a:t> </a:t>
            </a:r>
            <a:r>
              <a:rPr lang="en-US" dirty="0" err="1"/>
              <a:t>tatahi</a:t>
            </a:r>
            <a:r>
              <a:rPr lang="en-US" dirty="0"/>
              <a:t>, </a:t>
            </a:r>
            <a:r>
              <a:rPr lang="en-US" dirty="0" err="1"/>
              <a:t>ka</a:t>
            </a:r>
            <a:r>
              <a:rPr lang="en-US" dirty="0"/>
              <a:t> </a:t>
            </a:r>
            <a:r>
              <a:rPr lang="en-US" dirty="0" err="1"/>
              <a:t>kii</a:t>
            </a:r>
            <a:r>
              <a:rPr lang="en-US" dirty="0"/>
              <a:t> </a:t>
            </a:r>
            <a:r>
              <a:rPr lang="en-US" dirty="0" err="1"/>
              <a:t>atu</a:t>
            </a:r>
            <a:r>
              <a:rPr lang="en-US" dirty="0"/>
              <a:t> a Maui, “</a:t>
            </a:r>
            <a:r>
              <a:rPr lang="en-US" dirty="0" err="1"/>
              <a:t>ka</a:t>
            </a:r>
            <a:r>
              <a:rPr lang="en-US" dirty="0"/>
              <a:t> </a:t>
            </a:r>
            <a:r>
              <a:rPr lang="en-US" dirty="0" err="1"/>
              <a:t>taea</a:t>
            </a:r>
            <a:r>
              <a:rPr lang="en-US" dirty="0"/>
              <a:t> e au </a:t>
            </a:r>
            <a:r>
              <a:rPr lang="en-US" dirty="0" err="1"/>
              <a:t>te</a:t>
            </a:r>
            <a:r>
              <a:rPr lang="en-US" dirty="0"/>
              <a:t> </a:t>
            </a:r>
            <a:r>
              <a:rPr lang="en-US" dirty="0" err="1"/>
              <a:t>haramai</a:t>
            </a:r>
            <a:r>
              <a:rPr lang="en-US" dirty="0"/>
              <a:t> </a:t>
            </a:r>
            <a:r>
              <a:rPr lang="en-US" dirty="0" err="1"/>
              <a:t>i</a:t>
            </a:r>
            <a:r>
              <a:rPr lang="en-US" dirty="0"/>
              <a:t> to </a:t>
            </a:r>
            <a:r>
              <a:rPr lang="en-US" dirty="0" err="1"/>
              <a:t>koutou</a:t>
            </a:r>
            <a:r>
              <a:rPr lang="en-US" dirty="0"/>
              <a:t> </a:t>
            </a:r>
            <a:r>
              <a:rPr lang="en-US" dirty="0" err="1"/>
              <a:t>na</a:t>
            </a:r>
            <a:r>
              <a:rPr lang="en-US" dirty="0"/>
              <a:t> </a:t>
            </a:r>
            <a:r>
              <a:rPr lang="en-US" dirty="0" err="1"/>
              <a:t>taha</a:t>
            </a:r>
            <a:r>
              <a:rPr lang="en-US" dirty="0"/>
              <a:t> </a:t>
            </a:r>
            <a:r>
              <a:rPr lang="en-US" dirty="0" err="1"/>
              <a:t>ki</a:t>
            </a:r>
            <a:r>
              <a:rPr lang="en-US" dirty="0"/>
              <a:t> </a:t>
            </a:r>
            <a:r>
              <a:rPr lang="en-US" dirty="0" err="1"/>
              <a:t>te</a:t>
            </a:r>
            <a:r>
              <a:rPr lang="en-US" dirty="0"/>
              <a:t> </a:t>
            </a:r>
            <a:r>
              <a:rPr lang="en-US" dirty="0" err="1"/>
              <a:t>hii</a:t>
            </a:r>
            <a:r>
              <a:rPr lang="en-US" dirty="0"/>
              <a:t> </a:t>
            </a:r>
            <a:r>
              <a:rPr lang="en-US" dirty="0" err="1"/>
              <a:t>ika</a:t>
            </a:r>
            <a:r>
              <a:rPr lang="en-US" dirty="0"/>
              <a:t>?” </a:t>
            </a:r>
          </a:p>
        </p:txBody>
      </p:sp>
      <p:sp>
        <p:nvSpPr>
          <p:cNvPr id="9"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55189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pic>
        <p:nvPicPr>
          <p:cNvPr id="11" name="Picture 10" descr="BTH-ContentShore4x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7" name="Table Placeholder 6"/>
          <p:cNvSpPr>
            <a:spLocks noGrp="1"/>
          </p:cNvSpPr>
          <p:nvPr>
            <p:ph type="tbl" sz="quarter" idx="11"/>
          </p:nvPr>
        </p:nvSpPr>
        <p:spPr>
          <a:xfrm>
            <a:off x="457200" y="1545455"/>
            <a:ext cx="8229600" cy="2840993"/>
          </a:xfrm>
        </p:spPr>
        <p:txBody>
          <a:bodyPr>
            <a:normAutofit/>
          </a:bodyPr>
          <a:lstStyle>
            <a:lvl1pPr>
              <a:defRPr sz="1800"/>
            </a:lvl1pPr>
          </a:lstStyle>
          <a:p>
            <a:endParaRPr lang="en-US" dirty="0"/>
          </a:p>
        </p:txBody>
      </p:sp>
      <p:sp>
        <p:nvSpPr>
          <p:cNvPr id="10" name="Text Placeholder 9"/>
          <p:cNvSpPr>
            <a:spLocks noGrp="1"/>
          </p:cNvSpPr>
          <p:nvPr>
            <p:ph type="body" sz="quarter" idx="12" hasCustomPrompt="1"/>
          </p:nvPr>
        </p:nvSpPr>
        <p:spPr>
          <a:xfrm>
            <a:off x="457200" y="4386449"/>
            <a:ext cx="8229600" cy="1138237"/>
          </a:xfrm>
        </p:spPr>
        <p:txBody>
          <a:bodyPr>
            <a:noAutofit/>
          </a:bodyPr>
          <a:lstStyle>
            <a:lvl1pPr marL="0" indent="0">
              <a:buNone/>
              <a:defRPr sz="1800"/>
            </a:lvl1pPr>
            <a:lvl2pPr>
              <a:defRPr sz="1800"/>
            </a:lvl2pPr>
            <a:lvl3pPr>
              <a:defRPr sz="1600"/>
            </a:lvl3pPr>
            <a:lvl4pPr>
              <a:defRPr sz="1200"/>
            </a:lvl4pPr>
            <a:lvl5pPr>
              <a:defRPr sz="1100"/>
            </a:lvl5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endParaRPr lang="mi-NZ" dirty="0"/>
          </a:p>
        </p:txBody>
      </p:sp>
      <p:sp>
        <p:nvSpPr>
          <p:cNvPr id="8"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3252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screen image - Alternative logo">
    <p:spTree>
      <p:nvGrpSpPr>
        <p:cNvPr id="1" name=""/>
        <p:cNvGrpSpPr/>
        <p:nvPr/>
      </p:nvGrpSpPr>
      <p:grpSpPr>
        <a:xfrm>
          <a:off x="0" y="0"/>
          <a:ext cx="0" cy="0"/>
          <a:chOff x="0" y="0"/>
          <a:chExt cx="0" cy="0"/>
        </a:xfrm>
      </p:grpSpPr>
      <p:pic>
        <p:nvPicPr>
          <p:cNvPr id="5" name="Picture 4" descr="BTH-ContentShore4x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Picture Placeholder 3"/>
          <p:cNvSpPr>
            <a:spLocks noGrp="1"/>
          </p:cNvSpPr>
          <p:nvPr>
            <p:ph type="pic" sz="quarter" idx="10" hasCustomPrompt="1"/>
          </p:nvPr>
        </p:nvSpPr>
        <p:spPr>
          <a:xfrm>
            <a:off x="0" y="0"/>
            <a:ext cx="9144000" cy="6858000"/>
          </a:xfrm>
        </p:spPr>
        <p:txBody>
          <a:bodyPr lIns="396000" tIns="561600" rIns="396000" anchor="t" anchorCtr="0">
            <a:normAutofit/>
          </a:bodyPr>
          <a:lstStyle>
            <a:lvl1pPr marL="0" indent="0" algn="ctr">
              <a:buNone/>
              <a:defRPr sz="2400" baseline="0">
                <a:solidFill>
                  <a:schemeClr val="tx1">
                    <a:lumMod val="50000"/>
                    <a:lumOff val="50000"/>
                  </a:schemeClr>
                </a:solidFill>
              </a:defRPr>
            </a:lvl1pPr>
          </a:lstStyle>
          <a:p>
            <a:r>
              <a:rPr lang="en-US" dirty="0"/>
              <a:t>To place a full screen image behind the logo, follow </a:t>
            </a:r>
            <a:br>
              <a:rPr lang="en-US" dirty="0"/>
            </a:br>
            <a:r>
              <a:rPr lang="en-US" dirty="0"/>
              <a:t>the instructions on right of slide</a:t>
            </a:r>
          </a:p>
        </p:txBody>
      </p:sp>
      <p:sp>
        <p:nvSpPr>
          <p:cNvPr id="6" name="Rectangle 5"/>
          <p:cNvSpPr/>
          <p:nvPr userDrawn="1"/>
        </p:nvSpPr>
        <p:spPr>
          <a:xfrm>
            <a:off x="9266846" y="0"/>
            <a:ext cx="2889156" cy="2769989"/>
          </a:xfrm>
          <a:prstGeom prst="rect">
            <a:avLst/>
          </a:prstGeom>
        </p:spPr>
        <p:txBody>
          <a:bodyPr wrap="square">
            <a:spAutoFit/>
          </a:bodyPr>
          <a:lstStyle/>
          <a:p>
            <a:pPr>
              <a:spcAft>
                <a:spcPts val="600"/>
              </a:spcAft>
            </a:pPr>
            <a:r>
              <a:rPr lang="en-US" sz="1400" b="1" dirty="0"/>
              <a:t>To place an image behind the logo:</a:t>
            </a:r>
          </a:p>
          <a:p>
            <a:pPr>
              <a:spcAft>
                <a:spcPts val="600"/>
              </a:spcAft>
            </a:pPr>
            <a:r>
              <a:rPr lang="en-US" sz="1400" dirty="0"/>
              <a:t>1.  Click the image icon and insert your image</a:t>
            </a:r>
          </a:p>
          <a:p>
            <a:pPr>
              <a:spcAft>
                <a:spcPts val="600"/>
              </a:spcAft>
            </a:pPr>
            <a:r>
              <a:rPr lang="en-US" sz="1400" dirty="0"/>
              <a:t>2.  Right click the image and save as picture</a:t>
            </a:r>
          </a:p>
          <a:p>
            <a:pPr>
              <a:spcAft>
                <a:spcPts val="600"/>
              </a:spcAft>
            </a:pPr>
            <a:r>
              <a:rPr lang="en-US" sz="1400" dirty="0"/>
              <a:t>3.  Delete the image from the slide </a:t>
            </a:r>
          </a:p>
          <a:p>
            <a:pPr>
              <a:spcAft>
                <a:spcPts val="600"/>
              </a:spcAft>
            </a:pPr>
            <a:r>
              <a:rPr lang="en-US" sz="1400" dirty="0"/>
              <a:t>4.  Right click the grey area beside the slide, select ‘format background’ and choose ‘picture or texture fill’ then ‘insert from file’ and select the image you just saved.</a:t>
            </a:r>
            <a:r>
              <a:rPr lang="en-US" sz="1400" baseline="0" dirty="0"/>
              <a:t> Click close.</a:t>
            </a:r>
            <a:endParaRPr lang="en-US" sz="1400" dirty="0"/>
          </a:p>
        </p:txBody>
      </p:sp>
    </p:spTree>
    <p:extLst>
      <p:ext uri="{BB962C8B-B14F-4D97-AF65-F5344CB8AC3E}">
        <p14:creationId xmlns:p14="http://schemas.microsoft.com/office/powerpoint/2010/main" val="62101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3" y="1204"/>
            <a:ext cx="9139774" cy="6855591"/>
          </a:xfrm>
          <a:prstGeom prst="rect">
            <a:avLst/>
          </a:prstGeom>
        </p:spPr>
      </p:pic>
      <p:sp>
        <p:nvSpPr>
          <p:cNvPr id="2" name="Title 1"/>
          <p:cNvSpPr>
            <a:spLocks noGrp="1"/>
          </p:cNvSpPr>
          <p:nvPr>
            <p:ph type="ctrTitle"/>
          </p:nvPr>
        </p:nvSpPr>
        <p:spPr>
          <a:xfrm>
            <a:off x="685800" y="679720"/>
            <a:ext cx="7772400" cy="1291195"/>
          </a:xfrm>
        </p:spPr>
        <p:txBody>
          <a:bodyPr>
            <a:normAutofit/>
          </a:bodyPr>
          <a:lstStyle>
            <a:lvl1pPr>
              <a:defRPr sz="4000" b="1">
                <a:solidFill>
                  <a:schemeClr val="bg1"/>
                </a:solidFill>
              </a:defRPr>
            </a:lvl1pPr>
          </a:lstStyle>
          <a:p>
            <a:r>
              <a:rPr lang="mi-NZ" dirty="0"/>
              <a:t>Click to edit Master title style</a:t>
            </a:r>
            <a:endParaRPr lang="en-US" dirty="0"/>
          </a:p>
        </p:txBody>
      </p:sp>
      <p:sp>
        <p:nvSpPr>
          <p:cNvPr id="3" name="Subtitle 2"/>
          <p:cNvSpPr>
            <a:spLocks noGrp="1"/>
          </p:cNvSpPr>
          <p:nvPr>
            <p:ph type="subTitle" idx="1"/>
          </p:nvPr>
        </p:nvSpPr>
        <p:spPr>
          <a:xfrm>
            <a:off x="685800" y="1970915"/>
            <a:ext cx="7772400" cy="3925336"/>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a:t>Click to edit Master subtitle style</a:t>
            </a:r>
            <a:endParaRPr lang="en-US" dirty="0"/>
          </a:p>
        </p:txBody>
      </p:sp>
    </p:spTree>
    <p:extLst>
      <p:ext uri="{BB962C8B-B14F-4D97-AF65-F5344CB8AC3E}">
        <p14:creationId xmlns:p14="http://schemas.microsoft.com/office/powerpoint/2010/main" val="20090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3" y="1204"/>
            <a:ext cx="9139774" cy="6855591"/>
          </a:xfrm>
          <a:prstGeom prst="rect">
            <a:avLst/>
          </a:prstGeom>
        </p:spPr>
      </p:pic>
      <p:sp>
        <p:nvSpPr>
          <p:cNvPr id="10" name="Picture Placeholder 3"/>
          <p:cNvSpPr>
            <a:spLocks noGrp="1"/>
          </p:cNvSpPr>
          <p:nvPr>
            <p:ph type="pic" sz="quarter" idx="11" hasCustomPrompt="1"/>
          </p:nvPr>
        </p:nvSpPr>
        <p:spPr>
          <a:xfrm>
            <a:off x="0" y="-1205"/>
            <a:ext cx="9144000" cy="6858000"/>
          </a:xfrm>
          <a:noFill/>
        </p:spPr>
        <p:txBody>
          <a:bodyPr lIns="3960000" tIns="561600" rIns="396000" anchor="ctr" anchorCtr="0">
            <a:normAutofit/>
          </a:bodyPr>
          <a:lstStyle>
            <a:lvl1pPr marL="0" indent="0">
              <a:buFont typeface="Arial"/>
              <a:buNone/>
              <a:defRPr sz="1800" baseline="0">
                <a:solidFill>
                  <a:schemeClr val="tx1">
                    <a:lumMod val="50000"/>
                    <a:lumOff val="50000"/>
                  </a:schemeClr>
                </a:solidFill>
              </a:defRPr>
            </a:lvl1pPr>
          </a:lstStyle>
          <a:p>
            <a:r>
              <a:rPr lang="en-US" dirty="0"/>
              <a:t>To place an image in the white area, </a:t>
            </a:r>
            <a:br>
              <a:rPr lang="en-US" dirty="0"/>
            </a:br>
            <a:r>
              <a:rPr lang="en-US" dirty="0"/>
              <a:t>follow the instructions on right of slide.</a:t>
            </a:r>
          </a:p>
        </p:txBody>
      </p:sp>
      <p:sp>
        <p:nvSpPr>
          <p:cNvPr id="2" name="Title 1"/>
          <p:cNvSpPr>
            <a:spLocks noGrp="1"/>
          </p:cNvSpPr>
          <p:nvPr>
            <p:ph type="title"/>
          </p:nvPr>
        </p:nvSpPr>
        <p:spPr>
          <a:xfrm>
            <a:off x="457201" y="596251"/>
            <a:ext cx="3377712" cy="1143000"/>
          </a:xfrm>
        </p:spPr>
        <p:txBody>
          <a:bodyPr>
            <a:noAutofit/>
          </a:bodyPr>
          <a:lstStyle>
            <a:lvl1pPr>
              <a:defRPr sz="3200" b="1">
                <a:solidFill>
                  <a:srgbClr val="FFFFFF"/>
                </a:solidFill>
              </a:defRPr>
            </a:lvl1pPr>
          </a:lstStyle>
          <a:p>
            <a:r>
              <a:rPr lang="mi-NZ" dirty="0"/>
              <a:t>Click to edit Master title style</a:t>
            </a:r>
            <a:endParaRPr lang="en-US" dirty="0"/>
          </a:p>
        </p:txBody>
      </p:sp>
      <p:sp>
        <p:nvSpPr>
          <p:cNvPr id="9" name="Text Placeholder 8"/>
          <p:cNvSpPr>
            <a:spLocks noGrp="1"/>
          </p:cNvSpPr>
          <p:nvPr>
            <p:ph type="body" sz="quarter" idx="10"/>
          </p:nvPr>
        </p:nvSpPr>
        <p:spPr>
          <a:xfrm>
            <a:off x="457200" y="1739900"/>
            <a:ext cx="3378200" cy="4997450"/>
          </a:xfrm>
        </p:spPr>
        <p:txBody>
          <a:bodyPr>
            <a:normAutofit/>
          </a:bodyPr>
          <a:lstStyle>
            <a:lvl1pPr marL="0" indent="0">
              <a:buNone/>
              <a:defRPr sz="1600">
                <a:solidFill>
                  <a:srgbClr val="FFFFFF"/>
                </a:solidFill>
              </a:defRPr>
            </a:lvl1pPr>
            <a:lvl2pPr marL="457200" indent="0">
              <a:buNone/>
              <a:defRPr sz="1400">
                <a:solidFill>
                  <a:srgbClr val="FFFFFF"/>
                </a:solidFill>
              </a:defRPr>
            </a:lvl2pPr>
            <a:lvl3pPr marL="914400" indent="0">
              <a:buNone/>
              <a:defRPr sz="1400">
                <a:solidFill>
                  <a:srgbClr val="FFFFFF"/>
                </a:solidFill>
              </a:defRPr>
            </a:lvl3pPr>
            <a:lvl4pPr marL="1371600" indent="0">
              <a:buNone/>
              <a:defRPr sz="1400">
                <a:solidFill>
                  <a:srgbClr val="FFFFFF"/>
                </a:solidFill>
              </a:defRPr>
            </a:lvl4pPr>
            <a:lvl5pPr marL="1828800" indent="0">
              <a:buNone/>
              <a:defRPr sz="1400">
                <a:solidFill>
                  <a:srgbClr val="FFFFFF"/>
                </a:solidFill>
              </a:defRPr>
            </a:lvl5pPr>
          </a:lstStyle>
          <a:p>
            <a:pPr lvl="0"/>
            <a:r>
              <a:rPr lang="mi-NZ" dirty="0"/>
              <a:t>Click to edit Master text styles</a:t>
            </a:r>
          </a:p>
        </p:txBody>
      </p:sp>
      <p:sp>
        <p:nvSpPr>
          <p:cNvPr id="4" name="Rectangle 3"/>
          <p:cNvSpPr/>
          <p:nvPr userDrawn="1"/>
        </p:nvSpPr>
        <p:spPr>
          <a:xfrm>
            <a:off x="9266846" y="0"/>
            <a:ext cx="2889156" cy="4355038"/>
          </a:xfrm>
          <a:prstGeom prst="rect">
            <a:avLst/>
          </a:prstGeom>
        </p:spPr>
        <p:txBody>
          <a:bodyPr wrap="square">
            <a:spAutoFit/>
          </a:bodyPr>
          <a:lstStyle/>
          <a:p>
            <a:pPr>
              <a:spcAft>
                <a:spcPts val="600"/>
              </a:spcAft>
            </a:pPr>
            <a:r>
              <a:rPr lang="en-US" sz="1400" b="1" dirty="0"/>
              <a:t>To place an image in the white area:</a:t>
            </a:r>
          </a:p>
          <a:p>
            <a:pPr>
              <a:spcAft>
                <a:spcPts val="600"/>
              </a:spcAft>
            </a:pPr>
            <a:r>
              <a:rPr lang="en-US" sz="1400" dirty="0"/>
              <a:t>1.  Click the image icon and insert your image</a:t>
            </a:r>
          </a:p>
          <a:p>
            <a:pPr>
              <a:spcAft>
                <a:spcPts val="600"/>
              </a:spcAft>
            </a:pPr>
            <a:r>
              <a:rPr lang="en-US" sz="1400" dirty="0"/>
              <a:t>2.  Select the crop tool,</a:t>
            </a:r>
            <a:r>
              <a:rPr lang="en-US" sz="1400" baseline="0" dirty="0"/>
              <a:t> </a:t>
            </a:r>
            <a:r>
              <a:rPr lang="en-US" sz="1400" b="1" dirty="0"/>
              <a:t>move</a:t>
            </a:r>
            <a:r>
              <a:rPr lang="en-US" sz="1400" dirty="0"/>
              <a:t> the image within the frame so the important part will be on the right side.</a:t>
            </a:r>
            <a:r>
              <a:rPr lang="en-US" sz="1400" baseline="0" dirty="0"/>
              <a:t> Uncheck the crop tool.</a:t>
            </a:r>
            <a:br>
              <a:rPr lang="en-US" sz="1400" baseline="0" dirty="0"/>
            </a:br>
            <a:r>
              <a:rPr lang="en-US" sz="1400" b="1" dirty="0"/>
              <a:t>IMPORTANT: Don’t change the size of the image frame or move the frame.</a:t>
            </a:r>
          </a:p>
          <a:p>
            <a:pPr>
              <a:spcAft>
                <a:spcPts val="600"/>
              </a:spcAft>
            </a:pPr>
            <a:r>
              <a:rPr lang="en-US" sz="1400" dirty="0"/>
              <a:t>3.  Right click the image and save as picture</a:t>
            </a:r>
          </a:p>
          <a:p>
            <a:pPr>
              <a:spcAft>
                <a:spcPts val="600"/>
              </a:spcAft>
            </a:pPr>
            <a:r>
              <a:rPr lang="en-US" sz="1400" dirty="0"/>
              <a:t>4.  Delete the image from the slide </a:t>
            </a:r>
          </a:p>
          <a:p>
            <a:pPr>
              <a:spcAft>
                <a:spcPts val="600"/>
              </a:spcAft>
            </a:pPr>
            <a:r>
              <a:rPr lang="en-US" sz="1400" dirty="0"/>
              <a:t>5.  Right click the grey area beside the slide, select ‘format background’ and choose ‘picture or texture fill’ then ‘insert from file’ and select the image you just saved.</a:t>
            </a:r>
            <a:r>
              <a:rPr lang="en-US" sz="1400" baseline="0" dirty="0"/>
              <a:t> Click close.</a:t>
            </a:r>
            <a:endParaRPr lang="en-US" sz="1400" dirty="0"/>
          </a:p>
        </p:txBody>
      </p:sp>
    </p:spTree>
    <p:extLst>
      <p:ext uri="{BB962C8B-B14F-4D97-AF65-F5344CB8AC3E}">
        <p14:creationId xmlns:p14="http://schemas.microsoft.com/office/powerpoint/2010/main" val="101930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274639"/>
            <a:ext cx="8229600" cy="1143000"/>
          </a:xfrm>
        </p:spPr>
        <p:txBody>
          <a:bodyPr>
            <a:normAutofit/>
          </a:bodyPr>
          <a:lstStyle>
            <a:lvl1pPr algn="l">
              <a:defRPr sz="3200" b="1">
                <a:solidFill>
                  <a:srgbClr val="007CBA"/>
                </a:solidFill>
              </a:defRPr>
            </a:lvl1pPr>
          </a:lstStyle>
          <a:p>
            <a:r>
              <a:rPr lang="mi-NZ" dirty="0"/>
              <a:t>Insert section or slide heading</a:t>
            </a:r>
            <a:endParaRPr lang="en-US" dirty="0"/>
          </a:p>
        </p:txBody>
      </p:sp>
      <p:sp>
        <p:nvSpPr>
          <p:cNvPr id="9" name="Content Placeholder 2"/>
          <p:cNvSpPr>
            <a:spLocks noGrp="1"/>
          </p:cNvSpPr>
          <p:nvPr>
            <p:ph idx="1" hasCustomPrompt="1"/>
          </p:nvPr>
        </p:nvSpPr>
        <p:spPr>
          <a:xfrm>
            <a:off x="457200" y="1426732"/>
            <a:ext cx="8229600" cy="4422547"/>
          </a:xfrm>
        </p:spPr>
        <p:txBody>
          <a:bodyPr>
            <a:normAutofit/>
          </a:bodyPr>
          <a:lstStyle>
            <a:lvl1pPr>
              <a:lnSpc>
                <a:spcPct val="130000"/>
              </a:lnSpc>
              <a:defRPr sz="2000"/>
            </a:lvl1pPr>
          </a:lstStyle>
          <a:p>
            <a:pPr lvl="0"/>
            <a:r>
              <a:rPr lang="en-US" dirty="0"/>
              <a:t>Ki ta Maui e </a:t>
            </a:r>
            <a:r>
              <a:rPr lang="en-US" dirty="0" err="1"/>
              <a:t>kii</a:t>
            </a:r>
            <a:r>
              <a:rPr lang="en-US" dirty="0"/>
              <a:t> </a:t>
            </a:r>
            <a:r>
              <a:rPr lang="en-US" dirty="0" err="1"/>
              <a:t>ai</a:t>
            </a:r>
            <a:r>
              <a:rPr lang="en-US" dirty="0"/>
              <a:t>, “</a:t>
            </a:r>
            <a:r>
              <a:rPr lang="en-US" dirty="0" err="1"/>
              <a:t>Kaore</a:t>
            </a:r>
            <a:r>
              <a:rPr lang="en-US" dirty="0"/>
              <a:t> au e </a:t>
            </a:r>
            <a:r>
              <a:rPr lang="en-US" dirty="0" err="1"/>
              <a:t>whakahoha</a:t>
            </a:r>
            <a:r>
              <a:rPr lang="en-US" dirty="0"/>
              <a:t> </a:t>
            </a:r>
            <a:r>
              <a:rPr lang="en-US" dirty="0" err="1"/>
              <a:t>i</a:t>
            </a:r>
            <a:r>
              <a:rPr lang="en-US" dirty="0"/>
              <a:t> a </a:t>
            </a:r>
            <a:r>
              <a:rPr lang="en-US" dirty="0" err="1"/>
              <a:t>koutou</a:t>
            </a:r>
            <a:r>
              <a:rPr lang="en-US" dirty="0"/>
              <a:t>, </a:t>
            </a:r>
            <a:r>
              <a:rPr lang="en-US" dirty="0" err="1"/>
              <a:t>ka</a:t>
            </a:r>
            <a:r>
              <a:rPr lang="en-US" dirty="0"/>
              <a:t> </a:t>
            </a:r>
            <a:r>
              <a:rPr lang="en-US" dirty="0" err="1"/>
              <a:t>noho</a:t>
            </a:r>
            <a:r>
              <a:rPr lang="en-US" dirty="0"/>
              <a:t> </a:t>
            </a:r>
            <a:r>
              <a:rPr lang="en-US" dirty="0" err="1"/>
              <a:t>hei</a:t>
            </a:r>
            <a:r>
              <a:rPr lang="en-US" dirty="0"/>
              <a:t> </a:t>
            </a:r>
            <a:r>
              <a:rPr lang="en-US" dirty="0" err="1"/>
              <a:t>karetao</a:t>
            </a:r>
            <a:r>
              <a:rPr lang="en-US" dirty="0"/>
              <a:t> </a:t>
            </a:r>
            <a:r>
              <a:rPr lang="en-US" dirty="0" err="1"/>
              <a:t>noa</a:t>
            </a:r>
            <a:r>
              <a:rPr lang="en-US" dirty="0"/>
              <a:t> </a:t>
            </a:r>
            <a:r>
              <a:rPr lang="en-US" dirty="0" err="1"/>
              <a:t>iho</a:t>
            </a:r>
            <a:r>
              <a:rPr lang="en-US" dirty="0"/>
              <a:t>, </a:t>
            </a:r>
            <a:r>
              <a:rPr lang="en-US" dirty="0" err="1"/>
              <a:t>koinei</a:t>
            </a:r>
            <a:r>
              <a:rPr lang="en-US" dirty="0"/>
              <a:t> </a:t>
            </a:r>
            <a:r>
              <a:rPr lang="en-US" dirty="0" err="1"/>
              <a:t>taku</a:t>
            </a:r>
            <a:r>
              <a:rPr lang="en-US" dirty="0"/>
              <a:t> </a:t>
            </a:r>
            <a:r>
              <a:rPr lang="en-US" dirty="0" err="1"/>
              <a:t>whakapono</a:t>
            </a:r>
            <a:r>
              <a:rPr lang="en-US" dirty="0"/>
              <a:t> </a:t>
            </a:r>
            <a:r>
              <a:rPr lang="en-US" dirty="0" err="1"/>
              <a:t>ki</a:t>
            </a:r>
            <a:r>
              <a:rPr lang="en-US" dirty="0"/>
              <a:t> a </a:t>
            </a:r>
            <a:r>
              <a:rPr lang="en-US" dirty="0" err="1"/>
              <a:t>koutou</a:t>
            </a:r>
            <a:r>
              <a:rPr lang="en-US" dirty="0"/>
              <a:t>.”</a:t>
            </a:r>
          </a:p>
        </p:txBody>
      </p:sp>
      <p:pic>
        <p:nvPicPr>
          <p:cNvPr id="2" name="Picture 1" descr="BTH-ContentShore4x3.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4"/>
          <p:cNvSpPr>
            <a:spLocks noGrp="1"/>
          </p:cNvSpPr>
          <p:nvPr>
            <p:ph type="body" sz="quarter" idx="10" hasCustomPrompt="1"/>
          </p:nvPr>
        </p:nvSpPr>
        <p:spPr>
          <a:xfrm>
            <a:off x="457200" y="6429002"/>
            <a:ext cx="4664075" cy="357187"/>
          </a:xfrm>
        </p:spPr>
        <p:txBody>
          <a:bodyPr anchor="b">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1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Optional title/date/website/caption/etc.</a:t>
            </a:r>
          </a:p>
        </p:txBody>
      </p:sp>
    </p:spTree>
    <p:extLst>
      <p:ext uri="{BB962C8B-B14F-4D97-AF65-F5344CB8AC3E}">
        <p14:creationId xmlns:p14="http://schemas.microsoft.com/office/powerpoint/2010/main" val="30265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mi-NZ"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mi-NZ"/>
              <a:t>Click to edit Master text styles</a:t>
            </a:r>
          </a:p>
          <a:p>
            <a:pPr lvl="1"/>
            <a:r>
              <a:rPr lang="mi-NZ"/>
              <a:t>Second level</a:t>
            </a:r>
          </a:p>
          <a:p>
            <a:pPr lvl="2"/>
            <a:r>
              <a:rPr lang="mi-NZ"/>
              <a:t>Third level</a:t>
            </a:r>
          </a:p>
          <a:p>
            <a:pPr lvl="3"/>
            <a:r>
              <a:rPr lang="mi-NZ"/>
              <a:t>Fourth level</a:t>
            </a:r>
          </a:p>
          <a:p>
            <a:pPr lvl="4"/>
            <a:r>
              <a:rPr lang="mi-N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A5F0-F4CF-F44D-B455-1F52CAA8F3E4}" type="datetimeFigureOut">
              <a:rPr lang="en-US" smtClean="0"/>
              <a:t>2/20/2019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03605-0532-3449-A247-22CC9A05B883}" type="slidenum">
              <a:rPr lang="en-US" smtClean="0"/>
              <a:t>‹#›</a:t>
            </a:fld>
            <a:endParaRPr lang="en-US"/>
          </a:p>
        </p:txBody>
      </p:sp>
    </p:spTree>
    <p:extLst>
      <p:ext uri="{BB962C8B-B14F-4D97-AF65-F5344CB8AC3E}">
        <p14:creationId xmlns:p14="http://schemas.microsoft.com/office/powerpoint/2010/main" val="364578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2" r:id="rId6"/>
    <p:sldLayoutId id="2147483655" r:id="rId7"/>
    <p:sldLayoutId id="2147483656" r:id="rId8"/>
    <p:sldLayoutId id="2147483661" r:id="rId9"/>
    <p:sldLayoutId id="2147483657" r:id="rId10"/>
    <p:sldLayoutId id="2147483658" r:id="rId11"/>
    <p:sldLayoutId id="2147483662" r:id="rId12"/>
    <p:sldLayoutId id="2147483659" r:id="rId13"/>
    <p:sldLayoutId id="2147483660" r:id="rId14"/>
    <p:sldLayoutId id="2147483663" r:id="rId15"/>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aucklandcouncil.govt.nz/environment/sustainability-eco-design/Pages/get-advice-make-your-home-healthy-energy-efficient.aspx" TargetMode="Externa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hyperlink" Target="https://govt.us14.list-manage.com/subscribe?u=35f1a734c7dbfb76648a5b21a&amp;id=d3f048713a" TargetMode="External"/><Relationship Id="rId21" Type="http://schemas.openxmlformats.org/officeDocument/2006/relationships/image" Target="../media/image21.png"/><Relationship Id="rId7" Type="http://schemas.openxmlformats.org/officeDocument/2006/relationships/hyperlink" Target="http://www.livelightly.nz/in-your-community" TargetMode="Externa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hyperlink" Target="http://www.livelightly.nz/" TargetMode="Externa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http://www.futurefit.nz/" TargetMode="External"/><Relationship Id="rId11" Type="http://schemas.openxmlformats.org/officeDocument/2006/relationships/hyperlink" Target="http://www.makethemostofwaste.co.nz/" TargetMode="External"/><Relationship Id="rId5" Type="http://schemas.openxmlformats.org/officeDocument/2006/relationships/hyperlink" Target="mailto:hello@livelightly.nz" TargetMode="External"/><Relationship Id="rId15" Type="http://schemas.openxmlformats.org/officeDocument/2006/relationships/image" Target="../media/image15.png"/><Relationship Id="rId10" Type="http://schemas.openxmlformats.org/officeDocument/2006/relationships/hyperlink" Target="https://at.govt.nz/" TargetMode="External"/><Relationship Id="rId19" Type="http://schemas.openxmlformats.org/officeDocument/2006/relationships/image" Target="../media/image19.jpg"/><Relationship Id="rId4" Type="http://schemas.openxmlformats.org/officeDocument/2006/relationships/hyperlink" Target="https://www.facebook.com/livelightlyakl/" TargetMode="External"/><Relationship Id="rId9" Type="http://schemas.openxmlformats.org/officeDocument/2006/relationships/hyperlink" Target="http://www.energywise.govt.nz/at-home/" TargetMode="External"/><Relationship Id="rId14" Type="http://schemas.openxmlformats.org/officeDocument/2006/relationships/image" Target="../media/image14.png"/><Relationship Id="rId22"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hyperlink" Target="https://www.ecomatters.org.nz/co-starters/" TargetMode="External"/><Relationship Id="rId3" Type="http://schemas.openxmlformats.org/officeDocument/2006/relationships/hyperlink" Target="mailto:hello@livelightly.nz" TargetMode="External"/><Relationship Id="rId7" Type="http://schemas.openxmlformats.org/officeDocument/2006/relationships/hyperlink" Target="mailto:sustainableschools@aucklandcouncil.govt.nz" TargetMode="External"/><Relationship Id="rId2" Type="http://schemas.openxmlformats.org/officeDocument/2006/relationships/hyperlink" Target="https://livelightly.nz/what-you-can-do/energy/insulate-your-home" TargetMode="External"/><Relationship Id="rId1" Type="http://schemas.openxmlformats.org/officeDocument/2006/relationships/slideLayout" Target="../slideLayouts/slideLayout4.xml"/><Relationship Id="rId6" Type="http://schemas.openxmlformats.org/officeDocument/2006/relationships/hyperlink" Target="https://livelightly.nz/at-school" TargetMode="External"/><Relationship Id="rId11" Type="http://schemas.openxmlformats.org/officeDocument/2006/relationships/comments" Target="../comments/comment2.xml"/><Relationship Id="rId5" Type="http://schemas.openxmlformats.org/officeDocument/2006/relationships/hyperlink" Target="https://www.aucklandcouncil.govt.nz/environment/sustainability-eco-design/Pages/hire-home-energy-audit-toolkit.aspx" TargetMode="External"/><Relationship Id="rId10" Type="http://schemas.openxmlformats.org/officeDocument/2006/relationships/image" Target="../media/image22.png"/><Relationship Id="rId4" Type="http://schemas.openxmlformats.org/officeDocument/2006/relationships/hyperlink" Target="https://livelightly.nz/media/1369/community-toolkit-how-to-fund-your-project-final.pdf" TargetMode="Externa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s://www.aucklandcouncil.govt.nz/environment/sustainability-eco-design/Pages/hire-home-energy-audit-toolkit.aspx" TargetMode="External"/><Relationship Id="rId13" Type="http://schemas.openxmlformats.org/officeDocument/2006/relationships/hyperlink" Target="http://www.lovefoodhatewaste.co.nz/" TargetMode="External"/><Relationship Id="rId18" Type="http://schemas.openxmlformats.org/officeDocument/2006/relationships/hyperlink" Target="https://www.beautifulmanukau.org.nz/" TargetMode="External"/><Relationship Id="rId26" Type="http://schemas.openxmlformats.org/officeDocument/2006/relationships/image" Target="../media/image17.png"/><Relationship Id="rId3" Type="http://schemas.openxmlformats.org/officeDocument/2006/relationships/image" Target="../media/image23.jpeg"/><Relationship Id="rId21" Type="http://schemas.openxmlformats.org/officeDocument/2006/relationships/hyperlink" Target="http://www.google.co.nz/url?sa=i&amp;rct=j&amp;q=&amp;esrc=s&amp;source=images&amp;cd=&amp;cad=rja&amp;uact=8&amp;ved=0ahUKEwi5tdzJjq3JAhVG2KYKHfgeDuMQjRwIBw&amp;url=http://www.greengorilla.co.nz/recycling-collections.aspx&amp;psig=AFQjCNGQcmicuZC5oAe911T12fukiQC5eg&amp;ust=1448593755217502" TargetMode="External"/><Relationship Id="rId34" Type="http://schemas.openxmlformats.org/officeDocument/2006/relationships/comments" Target="../comments/comment3.xml"/><Relationship Id="rId7" Type="http://schemas.openxmlformats.org/officeDocument/2006/relationships/hyperlink" Target="https://www.aucklandcouncil.govt.nz/environment/sustainability-eco-design/Pages/get-advice-make-your-home-healthy-energy-efficient.aspx" TargetMode="External"/><Relationship Id="rId12" Type="http://schemas.openxmlformats.org/officeDocument/2006/relationships/hyperlink" Target="http://www.thenappylady.co.nz/" TargetMode="External"/><Relationship Id="rId17" Type="http://schemas.openxmlformats.org/officeDocument/2006/relationships/hyperlink" Target="http://kaipatiki.org.nz/" TargetMode="External"/><Relationship Id="rId25" Type="http://schemas.openxmlformats.org/officeDocument/2006/relationships/image" Target="../media/image16.png"/><Relationship Id="rId33" Type="http://schemas.openxmlformats.org/officeDocument/2006/relationships/image" Target="../media/image29.png"/><Relationship Id="rId2" Type="http://schemas.openxmlformats.org/officeDocument/2006/relationships/hyperlink" Target="https://www.google.co.nz/search?q=upcycled+images&amp;safe=vss&amp;rls=com.microsoft:en-NZ:IE-Address&amp;dcr=0&amp;tbm=isch&amp;source=iu&amp;pf=m&amp;ictx=1&amp;fir=oJRoiCO4tYBfJM:,L0yzskpmr8F4WM,_&amp;usg=__ydNsLPgBm_bmGbsX87eGPDQg27Y%3D&amp;sa=X&amp;ved=0ahUKEwiN25nqsqvXAhUHmpQKHXf_BZAQ9QEILzAD" TargetMode="External"/><Relationship Id="rId16" Type="http://schemas.openxmlformats.org/officeDocument/2006/relationships/hyperlink" Target="https://www.ecomatters.org.nz/" TargetMode="External"/><Relationship Id="rId20" Type="http://schemas.openxmlformats.org/officeDocument/2006/relationships/image" Target="../media/image25.png"/><Relationship Id="rId29"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mailto:recyclingvisits@visy.co.nz" TargetMode="External"/><Relationship Id="rId11" Type="http://schemas.openxmlformats.org/officeDocument/2006/relationships/hyperlink" Target="http://www.communityrecyclers.org.nz/auckland-inorganic-reuse-project/" TargetMode="External"/><Relationship Id="rId24" Type="http://schemas.openxmlformats.org/officeDocument/2006/relationships/image" Target="../media/image14.png"/><Relationship Id="rId32" Type="http://schemas.openxmlformats.org/officeDocument/2006/relationships/image" Target="../media/image28.png"/><Relationship Id="rId5" Type="http://schemas.openxmlformats.org/officeDocument/2006/relationships/hyperlink" Target="https://www.facebook.com/aucklandlowcarbon/" TargetMode="External"/><Relationship Id="rId15" Type="http://schemas.openxmlformats.org/officeDocument/2006/relationships/hyperlink" Target="http://www.compostcollective.org.nz/" TargetMode="External"/><Relationship Id="rId23" Type="http://schemas.openxmlformats.org/officeDocument/2006/relationships/image" Target="../media/image12.png"/><Relationship Id="rId28" Type="http://schemas.openxmlformats.org/officeDocument/2006/relationships/image" Target="../media/image15.png"/><Relationship Id="rId10" Type="http://schemas.openxmlformats.org/officeDocument/2006/relationships/hyperlink" Target="https://www.aucklandcouncil.govt.nz/rubbish-recycling/Pages/community-recycling-centres.aspx" TargetMode="External"/><Relationship Id="rId19" Type="http://schemas.openxmlformats.org/officeDocument/2006/relationships/hyperlink" Target="https://livelightly.nz/what-you-can-do/energy/" TargetMode="External"/><Relationship Id="rId31" Type="http://schemas.openxmlformats.org/officeDocument/2006/relationships/hyperlink" Target="https://livelightly.nz/what-you-can-do/grow/" TargetMode="External"/><Relationship Id="rId4" Type="http://schemas.openxmlformats.org/officeDocument/2006/relationships/image" Target="../media/image24.jpg"/><Relationship Id="rId9" Type="http://schemas.openxmlformats.org/officeDocument/2006/relationships/hyperlink" Target="https://www.aucklandcouncil.govt.nz/property-rates-valuations/apply-assistance-heat-insulate-home/Pages/retrofit-your-home-repayable-financial-assistance.aspx" TargetMode="External"/><Relationship Id="rId14" Type="http://schemas.openxmlformats.org/officeDocument/2006/relationships/hyperlink" Target="http://kaiauckland.org.nz/" TargetMode="External"/><Relationship Id="rId22" Type="http://schemas.openxmlformats.org/officeDocument/2006/relationships/image" Target="../media/image26.png"/><Relationship Id="rId27" Type="http://schemas.openxmlformats.org/officeDocument/2006/relationships/image" Target="../media/image13.png"/><Relationship Id="rId30"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486" y="274639"/>
            <a:ext cx="7185314" cy="1143000"/>
          </a:xfrm>
        </p:spPr>
        <p:txBody>
          <a:bodyPr/>
          <a:lstStyle/>
          <a:p>
            <a:r>
              <a:rPr lang="en-US" dirty="0"/>
              <a:t>Summary of Advice for Aucklanders</a:t>
            </a:r>
          </a:p>
        </p:txBody>
      </p:sp>
      <p:sp>
        <p:nvSpPr>
          <p:cNvPr id="3" name="Content Placeholder 2"/>
          <p:cNvSpPr>
            <a:spLocks noGrp="1"/>
          </p:cNvSpPr>
          <p:nvPr>
            <p:ph idx="1"/>
          </p:nvPr>
        </p:nvSpPr>
        <p:spPr>
          <a:xfrm>
            <a:off x="950025" y="1312433"/>
            <a:ext cx="7736775" cy="5052741"/>
          </a:xfrm>
        </p:spPr>
        <p:txBody>
          <a:bodyPr>
            <a:normAutofit fontScale="25000" lnSpcReduction="20000"/>
          </a:bodyPr>
          <a:lstStyle/>
          <a:p>
            <a:endParaRPr lang="en-US" dirty="0"/>
          </a:p>
          <a:p>
            <a:pPr marL="0" indent="0">
              <a:buNone/>
            </a:pPr>
            <a:r>
              <a:rPr lang="en-NZ" sz="4800" b="1" dirty="0"/>
              <a:t>The Live Lightly hub</a:t>
            </a:r>
            <a:r>
              <a:rPr lang="en-NZ" sz="4800" dirty="0"/>
              <a:t>, </a:t>
            </a:r>
            <a:r>
              <a:rPr lang="en-NZ" sz="4800" u="sng" dirty="0">
                <a:hlinkClick r:id="rId2"/>
              </a:rPr>
              <a:t>www.livelightly.nz</a:t>
            </a:r>
            <a:r>
              <a:rPr lang="en-NZ" sz="4800" dirty="0"/>
              <a:t> identifies a range of doable actions across six key climate action themes: Eat, Move, Shop, Energy, Grow and Talk. Each category promotes a series of actions that significantly reduce carbon emissions, which can be adopted into your daily routine. Take an online pledge, check out stories of change from Aucklanders like you or sign up for our </a:t>
            </a:r>
            <a:r>
              <a:rPr lang="en-NZ" sz="4800" dirty="0">
                <a:hlinkClick r:id="rId3"/>
              </a:rPr>
              <a:t>newsletter updates</a:t>
            </a:r>
            <a:r>
              <a:rPr lang="en-NZ" sz="4800" dirty="0"/>
              <a:t>.</a:t>
            </a:r>
          </a:p>
          <a:p>
            <a:pPr marL="0" indent="0">
              <a:buNone/>
            </a:pPr>
            <a:endParaRPr lang="en-NZ" sz="1600" dirty="0"/>
          </a:p>
          <a:p>
            <a:pPr marL="0" indent="0">
              <a:buNone/>
            </a:pPr>
            <a:r>
              <a:rPr lang="en-NZ" sz="4800" b="1" dirty="0"/>
              <a:t>Connect with us </a:t>
            </a:r>
            <a:r>
              <a:rPr lang="en-NZ" sz="4800" dirty="0"/>
              <a:t>on Facebook </a:t>
            </a:r>
            <a:r>
              <a:rPr lang="en-NZ" sz="4800" dirty="0">
                <a:hlinkClick r:id="rId4"/>
              </a:rPr>
              <a:t>facebook.com/</a:t>
            </a:r>
            <a:r>
              <a:rPr lang="en-NZ" sz="4800" dirty="0" err="1">
                <a:hlinkClick r:id="rId4"/>
              </a:rPr>
              <a:t>livelightlyakl</a:t>
            </a:r>
            <a:r>
              <a:rPr lang="en-NZ" sz="4800" dirty="0"/>
              <a:t> or contact us at </a:t>
            </a:r>
            <a:r>
              <a:rPr lang="en-NZ" sz="4800" u="sng" dirty="0">
                <a:hlinkClick r:id="rId5"/>
              </a:rPr>
              <a:t>hello@livelightly.nz </a:t>
            </a:r>
            <a:endParaRPr lang="en-NZ" sz="4800" dirty="0"/>
          </a:p>
          <a:p>
            <a:pPr marL="0" indent="0">
              <a:buNone/>
            </a:pPr>
            <a:endParaRPr lang="en-NZ" sz="4800" dirty="0"/>
          </a:p>
          <a:p>
            <a:pPr marL="0" indent="0">
              <a:buNone/>
            </a:pPr>
            <a:r>
              <a:rPr lang="en-NZ" sz="4800" b="1" dirty="0"/>
              <a:t>FutureFit</a:t>
            </a:r>
            <a:r>
              <a:rPr lang="en-NZ" sz="4800" dirty="0"/>
              <a:t> – </a:t>
            </a:r>
            <a:r>
              <a:rPr lang="en-NZ" sz="4800" dirty="0">
                <a:hlinkClick r:id="rId6"/>
              </a:rPr>
              <a:t>www.futurefit.nz</a:t>
            </a:r>
            <a:r>
              <a:rPr lang="en-NZ" sz="4800" dirty="0"/>
              <a:t> discover your personal impact on the planet using this online tool and take action to reduce it (available late 2018). </a:t>
            </a:r>
          </a:p>
          <a:p>
            <a:pPr marL="0" indent="0">
              <a:buNone/>
            </a:pPr>
            <a:endParaRPr lang="en-NZ" sz="4800" dirty="0"/>
          </a:p>
          <a:p>
            <a:pPr marL="0" indent="0">
              <a:buNone/>
            </a:pPr>
            <a:r>
              <a:rPr lang="en-NZ" sz="4800" b="1" dirty="0"/>
              <a:t>Find your local community group</a:t>
            </a:r>
            <a:r>
              <a:rPr lang="en-NZ" sz="4800" dirty="0"/>
              <a:t> – there are so many active groups in Auckland to get involved with and to learn more about how you can live lightly and make a difference. </a:t>
            </a:r>
            <a:r>
              <a:rPr lang="en-NZ" sz="4800" u="sng" dirty="0">
                <a:hlinkClick r:id="rId7"/>
              </a:rPr>
              <a:t>livelightly.nz/in-your-community</a:t>
            </a:r>
            <a:endParaRPr lang="en-NZ" sz="4800" dirty="0"/>
          </a:p>
          <a:p>
            <a:pPr marL="0" indent="0">
              <a:buNone/>
            </a:pPr>
            <a:endParaRPr lang="en-NZ" sz="4800" b="1" dirty="0"/>
          </a:p>
          <a:p>
            <a:pPr marL="0" indent="0">
              <a:buNone/>
            </a:pPr>
            <a:r>
              <a:rPr lang="en-NZ" sz="4800" dirty="0"/>
              <a:t>Visit </a:t>
            </a:r>
            <a:r>
              <a:rPr lang="en-NZ" sz="4800" u="sng" dirty="0">
                <a:hlinkClick r:id="rId8"/>
              </a:rPr>
              <a:t>https://www.aucklandcouncil.govt.nz/environment/sustainability-eco-design/Pages/get-advice-make-your-home-healthy-energy-efficient.aspx</a:t>
            </a:r>
            <a:r>
              <a:rPr lang="en-NZ" sz="4800" u="sng" dirty="0"/>
              <a:t> </a:t>
            </a:r>
            <a:r>
              <a:rPr lang="en-NZ" sz="4800" dirty="0"/>
              <a:t>and </a:t>
            </a:r>
            <a:r>
              <a:rPr lang="en-NZ" sz="4800" dirty="0">
                <a:hlinkClick r:id="rId9"/>
              </a:rPr>
              <a:t>www.energywise.govt.nz/at-home/</a:t>
            </a:r>
            <a:r>
              <a:rPr lang="en-NZ" sz="4800" dirty="0"/>
              <a:t> to find out how to reduce your energy bills, get an in home assessment, borrow a </a:t>
            </a:r>
            <a:r>
              <a:rPr lang="en-NZ" sz="4800" dirty="0" err="1"/>
              <a:t>HEATkit</a:t>
            </a:r>
            <a:r>
              <a:rPr lang="en-NZ" sz="4800" dirty="0"/>
              <a:t> or access loans to make your home warm and dry. </a:t>
            </a:r>
          </a:p>
          <a:p>
            <a:pPr marL="0" indent="0">
              <a:buNone/>
            </a:pPr>
            <a:endParaRPr lang="en-NZ" sz="4800" dirty="0"/>
          </a:p>
          <a:p>
            <a:pPr marL="0" indent="0">
              <a:buNone/>
            </a:pPr>
            <a:r>
              <a:rPr lang="en-NZ" sz="4800" dirty="0"/>
              <a:t>Visit </a:t>
            </a:r>
            <a:r>
              <a:rPr lang="en-NZ" sz="4800" dirty="0">
                <a:hlinkClick r:id="rId10"/>
              </a:rPr>
              <a:t>https://at.govt.nz/</a:t>
            </a:r>
            <a:r>
              <a:rPr lang="en-NZ" sz="4800" dirty="0"/>
              <a:t> to find out how you can plan your journeys, access information, maps and Apps to make your commute easier, by carpooling, cycling, using public transport or </a:t>
            </a:r>
            <a:r>
              <a:rPr lang="en-NZ" sz="4800" dirty="0" err="1"/>
              <a:t>flexiworking</a:t>
            </a:r>
            <a:r>
              <a:rPr lang="en-NZ" sz="4800" dirty="0"/>
              <a:t>.</a:t>
            </a:r>
          </a:p>
          <a:p>
            <a:pPr marL="0" indent="0">
              <a:buNone/>
            </a:pPr>
            <a:endParaRPr lang="en-NZ" sz="4800" dirty="0"/>
          </a:p>
          <a:p>
            <a:pPr marL="0" indent="0">
              <a:buNone/>
            </a:pPr>
            <a:r>
              <a:rPr lang="en-NZ" sz="4800" dirty="0"/>
              <a:t>Visit </a:t>
            </a:r>
            <a:r>
              <a:rPr lang="en-NZ" sz="4800" u="sng" dirty="0">
                <a:hlinkClick r:id="rId11"/>
              </a:rPr>
              <a:t>makethemostofwaste.co.nz</a:t>
            </a:r>
            <a:r>
              <a:rPr lang="en-NZ" sz="4800" u="sng" dirty="0"/>
              <a:t> </a:t>
            </a:r>
            <a:r>
              <a:rPr lang="en-NZ" sz="4800" dirty="0"/>
              <a:t>for up to date information on rubbish and recycling services, community recycling centres, videos, translations, online recycling search and quiz. </a:t>
            </a:r>
            <a:endParaRPr lang="en-US" sz="4800" dirty="0"/>
          </a:p>
        </p:txBody>
      </p:sp>
      <p:pic>
        <p:nvPicPr>
          <p:cNvPr id="4" name="Picture 2" descr="\\aklc.govt.nz\Data\users2\pierpol\Desktop\Noho Mama Live Lightly sunset_RGB.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5437" y="349767"/>
            <a:ext cx="1067872" cy="1067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aklc.govt.nz\Data\Users5\cpratt\Pictures\Live Lightly - CAT icons\eat ic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4848" y="2691326"/>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klc.govt.nz\Data\Users5\cpratt\Pictures\Live Lightly - CAT icons\move 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2288" y="5075824"/>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klc.govt.nz\Data\Users5\cpratt\Pictures\Live Lightly - CAT icons\grow icon.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49991" y="3340652"/>
            <a:ext cx="477088"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klc.govt.nz\Data\Users5\cpratt\Pictures\Live Lightly - CAT icons\shop icon.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2287" y="5825174"/>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klc.govt.nz\Data\Users5\cpratt\Pictures\Live Lightly - CAT icons\energy 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2286" y="4338179"/>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18" cstate="print">
            <a:extLst>
              <a:ext uri="{28A0092B-C50C-407E-A947-70E740481C1C}">
                <a14:useLocalDpi xmlns:a14="http://schemas.microsoft.com/office/drawing/2010/main" val="0"/>
              </a:ext>
            </a:extLst>
          </a:blip>
          <a:stretch>
            <a:fillRect/>
          </a:stretch>
        </p:blipFill>
        <p:spPr>
          <a:xfrm>
            <a:off x="10460974" y="2637478"/>
            <a:ext cx="477088" cy="536314"/>
          </a:xfrm>
          <a:prstGeom prst="rect">
            <a:avLst/>
          </a:prstGeom>
        </p:spPr>
      </p:pic>
      <p:pic>
        <p:nvPicPr>
          <p:cNvPr id="12" name="Picture 11">
            <a:extLst>
              <a:ext uri="{FF2B5EF4-FFF2-40B4-BE49-F238E27FC236}">
                <a16:creationId xmlns:a16="http://schemas.microsoft.com/office/drawing/2014/main" id="{DC5BA884-893A-4AA4-9D03-1814E5A3C4CD}"/>
              </a:ext>
            </a:extLst>
          </p:cNvPr>
          <p:cNvPicPr>
            <a:picLocks noChangeAspect="1"/>
          </p:cNvPicPr>
          <p:nvPr/>
        </p:nvPicPr>
        <p:blipFill>
          <a:blip r:embed="rId19"/>
          <a:stretch>
            <a:fillRect/>
          </a:stretch>
        </p:blipFill>
        <p:spPr>
          <a:xfrm>
            <a:off x="-1709780" y="2771318"/>
            <a:ext cx="1389146" cy="543697"/>
          </a:xfrm>
          <a:prstGeom prst="rect">
            <a:avLst/>
          </a:prstGeom>
        </p:spPr>
      </p:pic>
      <p:pic>
        <p:nvPicPr>
          <p:cNvPr id="1026" name="Picture 2"/>
          <p:cNvPicPr>
            <a:picLocks noChangeAspect="1" noChangeArrowheads="1"/>
          </p:cNvPicPr>
          <p:nvPr/>
        </p:nvPicPr>
        <p:blipFill rotWithShape="1">
          <a:blip r:embed="rId20">
            <a:extLst>
              <a:ext uri="{28A0092B-C50C-407E-A947-70E740481C1C}">
                <a14:useLocalDpi xmlns:a14="http://schemas.microsoft.com/office/drawing/2010/main" val="0"/>
              </a:ext>
            </a:extLst>
          </a:blip>
          <a:srcRect l="12278"/>
          <a:stretch/>
        </p:blipFill>
        <p:spPr bwMode="auto">
          <a:xfrm>
            <a:off x="186728" y="2699130"/>
            <a:ext cx="704796" cy="68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375" y="1472543"/>
            <a:ext cx="889201" cy="79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4525" y="3448491"/>
            <a:ext cx="889201" cy="79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48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805" y="379199"/>
            <a:ext cx="7739973" cy="924770"/>
          </a:xfrm>
        </p:spPr>
        <p:txBody>
          <a:bodyPr>
            <a:normAutofit/>
          </a:bodyPr>
          <a:lstStyle/>
          <a:p>
            <a:r>
              <a:rPr lang="en-US" dirty="0"/>
              <a:t>Summary of Support for Communities</a:t>
            </a:r>
            <a:endParaRPr lang="en-NZ" dirty="0"/>
          </a:p>
        </p:txBody>
      </p:sp>
      <p:sp>
        <p:nvSpPr>
          <p:cNvPr id="4" name="Text Placeholder 3"/>
          <p:cNvSpPr>
            <a:spLocks noGrp="1"/>
          </p:cNvSpPr>
          <p:nvPr>
            <p:ph type="body" sz="quarter" idx="13"/>
          </p:nvPr>
        </p:nvSpPr>
        <p:spPr>
          <a:xfrm>
            <a:off x="706869" y="1497891"/>
            <a:ext cx="6691458" cy="4582275"/>
          </a:xfrm>
        </p:spPr>
        <p:txBody>
          <a:bodyPr>
            <a:noAutofit/>
          </a:bodyPr>
          <a:lstStyle/>
          <a:p>
            <a:pPr marL="0" indent="0">
              <a:buNone/>
            </a:pPr>
            <a:r>
              <a:rPr lang="en-US" sz="1200" b="1" dirty="0"/>
              <a:t>Live Lightly Community </a:t>
            </a:r>
            <a:r>
              <a:rPr lang="en-US" sz="1200" b="1" dirty="0" err="1"/>
              <a:t>Kete</a:t>
            </a:r>
            <a:r>
              <a:rPr lang="en-US" sz="1200" b="1" dirty="0"/>
              <a:t> – </a:t>
            </a:r>
            <a:r>
              <a:rPr lang="en-US" sz="1200" dirty="0">
                <a:hlinkClick r:id="rId2"/>
              </a:rPr>
              <a:t>livelightly.nz/resources/</a:t>
            </a:r>
            <a:r>
              <a:rPr lang="en-US" sz="1200" dirty="0" err="1">
                <a:hlinkClick r:id="rId2"/>
              </a:rPr>
              <a:t>communitykete</a:t>
            </a:r>
            <a:r>
              <a:rPr lang="en-US" sz="1200" dirty="0"/>
              <a:t>. This is a rich, evolving online set of resources designed to empower community groups and  local activators to embed sustainable behaviors in daily lifestyles. It includes </a:t>
            </a:r>
            <a:r>
              <a:rPr lang="en-NZ" sz="1200" dirty="0"/>
              <a:t>inspirational speakers and movies; access to funding and assistance for community-led initiatives with low carbon outcomes; opportunities for skill shares and networking hui; and hands-on resources and activities that groups can use to engage their community to act.</a:t>
            </a:r>
          </a:p>
          <a:p>
            <a:pPr marL="0" indent="0">
              <a:lnSpc>
                <a:spcPct val="120000"/>
              </a:lnSpc>
              <a:spcBef>
                <a:spcPts val="0"/>
              </a:spcBef>
              <a:buNone/>
            </a:pPr>
            <a:endParaRPr lang="en-US" sz="1200" b="1" dirty="0"/>
          </a:p>
          <a:p>
            <a:pPr marL="0" indent="0">
              <a:spcBef>
                <a:spcPts val="0"/>
              </a:spcBef>
              <a:buNone/>
            </a:pPr>
            <a:r>
              <a:rPr lang="en-NZ" sz="1200" b="1" dirty="0"/>
              <a:t>Community Activator training and support. </a:t>
            </a:r>
            <a:r>
              <a:rPr lang="en-NZ" sz="1200" dirty="0"/>
              <a:t>Our Low Carbon Specialist is available to work with your group to ensure Live Lightly actions and resources are available to residents in your community. Contact </a:t>
            </a:r>
            <a:r>
              <a:rPr lang="en-NZ" sz="1200" u="sng" dirty="0">
                <a:hlinkClick r:id="rId3"/>
              </a:rPr>
              <a:t>hello@livelightly.nz </a:t>
            </a:r>
            <a:r>
              <a:rPr lang="en-NZ" sz="1200" u="sng" dirty="0"/>
              <a:t> </a:t>
            </a:r>
            <a:r>
              <a:rPr lang="en-NZ" sz="1200" dirty="0"/>
              <a:t>to make an enquiry.</a:t>
            </a:r>
          </a:p>
          <a:p>
            <a:pPr marL="0" indent="0">
              <a:lnSpc>
                <a:spcPct val="120000"/>
              </a:lnSpc>
              <a:spcBef>
                <a:spcPts val="0"/>
              </a:spcBef>
              <a:buNone/>
            </a:pPr>
            <a:endParaRPr lang="en-US" sz="1200" dirty="0"/>
          </a:p>
          <a:p>
            <a:pPr marL="0" indent="0">
              <a:lnSpc>
                <a:spcPct val="120000"/>
              </a:lnSpc>
              <a:spcBef>
                <a:spcPts val="0"/>
              </a:spcBef>
              <a:buNone/>
            </a:pPr>
            <a:r>
              <a:rPr lang="en-NZ" sz="1200" b="1" dirty="0"/>
              <a:t>Grants and funding opportunities </a:t>
            </a:r>
            <a:r>
              <a:rPr lang="en-NZ" sz="1200" dirty="0"/>
              <a:t>are available for community-led initiatives with low carbon outcomes. We’ve collated a list of council and non-profit community funds, dates and contacts: </a:t>
            </a:r>
            <a:r>
              <a:rPr lang="en-NZ" sz="1200" dirty="0">
                <a:hlinkClick r:id="rId4"/>
              </a:rPr>
              <a:t>livelightly.nz/media/1369/community-toolkit-how-to-fund-your-project-final.pdf</a:t>
            </a:r>
            <a:endParaRPr lang="en-NZ" sz="1200" dirty="0"/>
          </a:p>
          <a:p>
            <a:pPr marL="0" indent="0">
              <a:lnSpc>
                <a:spcPct val="120000"/>
              </a:lnSpc>
              <a:spcBef>
                <a:spcPts val="0"/>
              </a:spcBef>
              <a:buNone/>
            </a:pPr>
            <a:endParaRPr lang="en-NZ" sz="1200" dirty="0">
              <a:hlinkClick r:id="rId5"/>
            </a:endParaRPr>
          </a:p>
          <a:p>
            <a:pPr marL="0" indent="0">
              <a:buNone/>
            </a:pPr>
            <a:r>
              <a:rPr lang="en-NZ" sz="1200" b="1" dirty="0"/>
              <a:t>Sustainable Schools </a:t>
            </a:r>
            <a:r>
              <a:rPr lang="en-NZ" sz="1200" dirty="0">
                <a:hlinkClick r:id="rId6"/>
              </a:rPr>
              <a:t>livelightly.nz/at-school</a:t>
            </a:r>
            <a:r>
              <a:rPr lang="en-NZ" sz="1200" dirty="0"/>
              <a:t> council provides support for primary and secondary schools and early childhood centres through Sustainable Schools advisors and the delivering  the </a:t>
            </a:r>
            <a:r>
              <a:rPr lang="en-NZ" sz="1200" dirty="0" err="1"/>
              <a:t>Enviroschools</a:t>
            </a:r>
            <a:r>
              <a:rPr lang="en-NZ" sz="1200" dirty="0"/>
              <a:t> programme– contact </a:t>
            </a:r>
            <a:r>
              <a:rPr lang="en-NZ" sz="1200" u="sng" dirty="0">
                <a:hlinkClick r:id="rId7"/>
              </a:rPr>
              <a:t>sustainableschools@aucklandcouncil.govt.nz</a:t>
            </a:r>
            <a:endParaRPr lang="en-NZ" sz="1200" u="sng" dirty="0"/>
          </a:p>
          <a:p>
            <a:pPr marL="0" indent="0">
              <a:buNone/>
            </a:pPr>
            <a:endParaRPr lang="en-NZ" sz="1200" dirty="0"/>
          </a:p>
          <a:p>
            <a:pPr marL="0" indent="0">
              <a:buNone/>
            </a:pPr>
            <a:r>
              <a:rPr lang="en-NZ" sz="1200" b="1" dirty="0"/>
              <a:t>Advice and mentoring for small businesses </a:t>
            </a:r>
            <a:r>
              <a:rPr lang="en-NZ" sz="1200" dirty="0"/>
              <a:t>and social enterprises is available through </a:t>
            </a:r>
            <a:r>
              <a:rPr lang="en-NZ" sz="1200" dirty="0">
                <a:hlinkClick r:id="rId8"/>
              </a:rPr>
              <a:t>Co-starters for a Cause </a:t>
            </a:r>
            <a:endParaRPr lang="en-NZ" sz="1200" dirty="0"/>
          </a:p>
          <a:p>
            <a:endParaRPr lang="en-NZ" sz="1100" dirty="0"/>
          </a:p>
        </p:txBody>
      </p:sp>
      <p:pic>
        <p:nvPicPr>
          <p:cNvPr id="11" name="Picture 2" descr="\\aklc.govt.nz\Data\users2\pierpol\Desktop\Noho Mama Live Lightly sunset_RG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933" y="236097"/>
            <a:ext cx="1067872" cy="10678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1687" r="13803"/>
          <a:stretch/>
        </p:blipFill>
        <p:spPr bwMode="auto">
          <a:xfrm>
            <a:off x="7398327" y="1096235"/>
            <a:ext cx="1582451" cy="14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12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mage result for upcycled imag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317414" y="4447551"/>
            <a:ext cx="1088584" cy="703520"/>
          </a:xfrm>
          <a:prstGeom prst="rect">
            <a:avLst/>
          </a:prstGeom>
          <a:noFill/>
          <a:ln>
            <a:noFill/>
          </a:ln>
        </p:spPr>
      </p:pic>
      <p:sp>
        <p:nvSpPr>
          <p:cNvPr id="2" name="Title 1"/>
          <p:cNvSpPr>
            <a:spLocks noGrp="1"/>
          </p:cNvSpPr>
          <p:nvPr>
            <p:ph type="title"/>
          </p:nvPr>
        </p:nvSpPr>
        <p:spPr>
          <a:xfrm>
            <a:off x="1240805" y="379199"/>
            <a:ext cx="7739973" cy="924770"/>
          </a:xfrm>
        </p:spPr>
        <p:txBody>
          <a:bodyPr>
            <a:normAutofit/>
          </a:bodyPr>
          <a:lstStyle/>
          <a:p>
            <a:r>
              <a:rPr lang="en-US" dirty="0"/>
              <a:t>Summary of Support for Communities</a:t>
            </a:r>
            <a:endParaRPr lang="en-NZ" dirty="0"/>
          </a:p>
        </p:txBody>
      </p:sp>
      <p:pic>
        <p:nvPicPr>
          <p:cNvPr id="6" name="Picture Placeholder 5"/>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l="21300" t="7032" r="27224" b="9801"/>
          <a:stretch/>
        </p:blipFill>
        <p:spPr>
          <a:xfrm>
            <a:off x="7809280" y="3426131"/>
            <a:ext cx="965397" cy="1039068"/>
          </a:xfrm>
        </p:spPr>
      </p:pic>
      <p:sp>
        <p:nvSpPr>
          <p:cNvPr id="4" name="Text Placeholder 3"/>
          <p:cNvSpPr>
            <a:spLocks noGrp="1"/>
          </p:cNvSpPr>
          <p:nvPr>
            <p:ph type="body" sz="quarter" idx="13"/>
          </p:nvPr>
        </p:nvSpPr>
        <p:spPr>
          <a:xfrm>
            <a:off x="650021" y="1355387"/>
            <a:ext cx="6807684" cy="5413548"/>
          </a:xfrm>
        </p:spPr>
        <p:txBody>
          <a:bodyPr>
            <a:noAutofit/>
          </a:bodyPr>
          <a:lstStyle/>
          <a:p>
            <a:pPr marL="0" indent="0">
              <a:buNone/>
            </a:pPr>
            <a:br>
              <a:rPr lang="en-NZ" sz="1100" b="1" dirty="0"/>
            </a:br>
            <a:r>
              <a:rPr lang="en-NZ" sz="1100" b="1" dirty="0"/>
              <a:t>Low Carbon Networks </a:t>
            </a:r>
            <a:r>
              <a:rPr lang="en-NZ" sz="1100" dirty="0"/>
              <a:t>are a great way to connect with like-minded people and take local action. There are currently local board funded networks in Waitemata, Whau and </a:t>
            </a:r>
            <a:r>
              <a:rPr lang="en-NZ" sz="1100" dirty="0" err="1"/>
              <a:t>Puketepapa</a:t>
            </a:r>
            <a:r>
              <a:rPr lang="en-NZ" sz="1100" dirty="0"/>
              <a:t>. See </a:t>
            </a:r>
            <a:r>
              <a:rPr lang="en-NZ" sz="1100" dirty="0">
                <a:solidFill>
                  <a:srgbClr val="FF0000"/>
                </a:solidFill>
                <a:hlinkClick r:id="rId5"/>
              </a:rPr>
              <a:t>https://www.facebook.com/aucklandlowcarbon/</a:t>
            </a:r>
            <a:r>
              <a:rPr lang="en-NZ" sz="1100" dirty="0">
                <a:solidFill>
                  <a:srgbClr val="FF0000"/>
                </a:solidFill>
              </a:rPr>
              <a:t> </a:t>
            </a:r>
            <a:r>
              <a:rPr lang="en-NZ" sz="1100" dirty="0"/>
              <a:t>to join or find out more.</a:t>
            </a:r>
          </a:p>
          <a:p>
            <a:pPr marL="0" indent="0">
              <a:buNone/>
            </a:pPr>
            <a:r>
              <a:rPr lang="en-NZ" sz="1100" b="1" dirty="0"/>
              <a:t>Visit the Zero Waste Zone </a:t>
            </a:r>
            <a:r>
              <a:rPr lang="en-NZ" sz="1100" dirty="0"/>
              <a:t>and tour an operating transfer station to find out ways to reduce waste and consider what happens to the things you buy. Contact 09 3010101 for more information or to book a visit </a:t>
            </a:r>
          </a:p>
          <a:p>
            <a:pPr marL="0" indent="0">
              <a:buNone/>
            </a:pPr>
            <a:r>
              <a:rPr lang="en-NZ" sz="1100" b="1" dirty="0"/>
              <a:t>Take a free visit the VISY materials recovery facility </a:t>
            </a:r>
            <a:r>
              <a:rPr lang="en-NZ" sz="1100" dirty="0"/>
              <a:t>to see what happens to what you put into your recycle bin. Minimum 15 people per tour. Book via </a:t>
            </a:r>
            <a:r>
              <a:rPr lang="en-NZ" sz="1100" u="sng" dirty="0">
                <a:hlinkClick r:id="rId6"/>
              </a:rPr>
              <a:t>recyclingvisits@visy.co.nz</a:t>
            </a:r>
            <a:r>
              <a:rPr lang="en-NZ" sz="1100" dirty="0"/>
              <a:t> </a:t>
            </a:r>
          </a:p>
          <a:p>
            <a:pPr marL="0" indent="0">
              <a:buNone/>
            </a:pPr>
            <a:endParaRPr lang="en-NZ" sz="1100" dirty="0"/>
          </a:p>
          <a:p>
            <a:pPr marL="0" indent="0">
              <a:buNone/>
            </a:pPr>
            <a:r>
              <a:rPr lang="en-NZ" sz="1100" dirty="0"/>
              <a:t>Make sure your friends, whanau and neighbours know how they can save on power bills and have a warm and dry home - you could gather a group to try these together. An </a:t>
            </a:r>
            <a:r>
              <a:rPr lang="en-NZ" sz="1100" dirty="0">
                <a:hlinkClick r:id="rId7"/>
              </a:rPr>
              <a:t>Eco design Advisor </a:t>
            </a:r>
            <a:r>
              <a:rPr lang="en-NZ" sz="1100" dirty="0"/>
              <a:t>can come to your home to give tips on ways to have a more sustainable home. Book out a </a:t>
            </a:r>
            <a:r>
              <a:rPr lang="en-NZ" sz="1100" dirty="0" err="1">
                <a:hlinkClick r:id="rId8"/>
              </a:rPr>
              <a:t>HEATkit</a:t>
            </a:r>
            <a:r>
              <a:rPr lang="en-NZ" sz="1100" dirty="0"/>
              <a:t> from your local library to see where you could make improvements to have a warmer, drier home, like adding draught stoppers or curtains. Investigate </a:t>
            </a:r>
            <a:r>
              <a:rPr lang="en-NZ" sz="1100" dirty="0">
                <a:hlinkClick r:id="rId9"/>
              </a:rPr>
              <a:t>Retrofit your Home </a:t>
            </a:r>
            <a:r>
              <a:rPr lang="en-NZ" sz="1100" dirty="0"/>
              <a:t>loans offered by council to fund more expensive purchases like efficient heating or insulation. </a:t>
            </a:r>
          </a:p>
          <a:p>
            <a:pPr marL="0" indent="0">
              <a:buNone/>
            </a:pPr>
            <a:endParaRPr lang="en-NZ" sz="1100" dirty="0"/>
          </a:p>
          <a:p>
            <a:pPr marL="0" indent="0">
              <a:buNone/>
            </a:pPr>
            <a:r>
              <a:rPr lang="en-NZ" sz="1100" dirty="0"/>
              <a:t>Is your group looking for items to reuse and upcycle? Check out  your closest </a:t>
            </a:r>
            <a:r>
              <a:rPr lang="en-NZ" sz="1100" dirty="0">
                <a:hlinkClick r:id="rId10"/>
              </a:rPr>
              <a:t>Community Recycling Centre</a:t>
            </a:r>
            <a:r>
              <a:rPr lang="en-NZ" sz="1100" dirty="0"/>
              <a:t> or register to access materials from councils </a:t>
            </a:r>
            <a:r>
              <a:rPr lang="en-NZ" sz="1100" dirty="0">
                <a:hlinkClick r:id="rId11"/>
              </a:rPr>
              <a:t>Inorganic Collection warehouse. </a:t>
            </a:r>
            <a:endParaRPr lang="en-NZ" sz="1100" dirty="0"/>
          </a:p>
          <a:p>
            <a:pPr marL="0" indent="0">
              <a:buNone/>
            </a:pPr>
            <a:r>
              <a:rPr lang="en-NZ" sz="1100" dirty="0"/>
              <a:t>Book into a </a:t>
            </a:r>
            <a:r>
              <a:rPr lang="en-NZ" sz="1100" dirty="0">
                <a:hlinkClick r:id="rId12"/>
              </a:rPr>
              <a:t>Waste Free Parenting </a:t>
            </a:r>
            <a:r>
              <a:rPr lang="en-NZ" sz="1100" dirty="0"/>
              <a:t>workshop near you or check out Kate’s product guide online.</a:t>
            </a:r>
          </a:p>
          <a:p>
            <a:pPr marL="0" indent="0">
              <a:buNone/>
            </a:pPr>
            <a:endParaRPr lang="en-NZ" sz="1100" dirty="0"/>
          </a:p>
          <a:p>
            <a:pPr marL="0" indent="0">
              <a:buNone/>
            </a:pPr>
            <a:r>
              <a:rPr lang="en-NZ" sz="1100" dirty="0"/>
              <a:t>See how you can save by wasting less food. Share tasty recipes, access easy choice meal planners or </a:t>
            </a:r>
            <a:br>
              <a:rPr lang="en-NZ" sz="1100" dirty="0"/>
            </a:br>
            <a:r>
              <a:rPr lang="en-NZ" sz="1100" dirty="0"/>
              <a:t>sign-up for free online coaching at </a:t>
            </a:r>
            <a:r>
              <a:rPr lang="en-NZ" sz="1100" dirty="0">
                <a:hlinkClick r:id="rId13"/>
              </a:rPr>
              <a:t>www.lovefoodhatewaste.co.nz</a:t>
            </a:r>
            <a:r>
              <a:rPr lang="en-NZ" sz="1100" dirty="0"/>
              <a:t> or connect with the </a:t>
            </a:r>
            <a:r>
              <a:rPr lang="en-NZ" sz="1100" dirty="0">
                <a:hlinkClick r:id="rId14"/>
              </a:rPr>
              <a:t>Kai Auckland </a:t>
            </a:r>
            <a:r>
              <a:rPr lang="en-NZ" sz="1100" dirty="0"/>
              <a:t>movement.</a:t>
            </a:r>
          </a:p>
          <a:p>
            <a:pPr marL="0" indent="0">
              <a:buNone/>
            </a:pPr>
            <a:endParaRPr lang="en-NZ" sz="1100" dirty="0"/>
          </a:p>
          <a:p>
            <a:pPr marL="0" indent="0">
              <a:buNone/>
            </a:pPr>
            <a:r>
              <a:rPr lang="en-NZ" sz="1100" dirty="0"/>
              <a:t>Find workshops, videos and hands-on advice at </a:t>
            </a:r>
            <a:r>
              <a:rPr lang="en-NZ" sz="1100" dirty="0">
                <a:hlinkClick r:id="rId15"/>
              </a:rPr>
              <a:t>www.compostcollective.org.nz</a:t>
            </a:r>
            <a:r>
              <a:rPr lang="en-NZ" sz="1100" dirty="0"/>
              <a:t> on composting, worm farming and using  </a:t>
            </a:r>
            <a:r>
              <a:rPr lang="en-NZ" sz="1100" dirty="0" err="1"/>
              <a:t>bokashi</a:t>
            </a:r>
            <a:r>
              <a:rPr lang="en-NZ" sz="1100" dirty="0"/>
              <a:t> at home, as well as community gardens and growing food. You can even host a neighbourhood compost party! </a:t>
            </a:r>
          </a:p>
          <a:p>
            <a:pPr marL="0" indent="0">
              <a:buNone/>
            </a:pPr>
            <a:r>
              <a:rPr lang="en-NZ" sz="1100" dirty="0"/>
              <a:t>Green up your local neighbourhood - volunteer, attend, or offer to run planting days or workshops with </a:t>
            </a:r>
            <a:r>
              <a:rPr lang="en-NZ" sz="1100" dirty="0">
                <a:hlinkClick r:id="rId16"/>
              </a:rPr>
              <a:t>Ecomatters</a:t>
            </a:r>
            <a:r>
              <a:rPr lang="en-NZ" sz="1100" dirty="0"/>
              <a:t>, </a:t>
            </a:r>
            <a:r>
              <a:rPr lang="en-NZ" sz="1100" dirty="0">
                <a:hlinkClick r:id="rId17"/>
              </a:rPr>
              <a:t>Kaipatiki Project</a:t>
            </a:r>
            <a:r>
              <a:rPr lang="en-NZ" sz="1100" dirty="0"/>
              <a:t> or </a:t>
            </a:r>
            <a:r>
              <a:rPr lang="en-NZ" sz="1100" dirty="0">
                <a:hlinkClick r:id="rId18"/>
              </a:rPr>
              <a:t>Manukau Beautification Trust </a:t>
            </a:r>
            <a:endParaRPr lang="en-NZ" sz="1100" dirty="0"/>
          </a:p>
          <a:p>
            <a:endParaRPr lang="en-NZ" sz="1100" dirty="0"/>
          </a:p>
          <a:p>
            <a:pPr marL="0" indent="0">
              <a:buNone/>
            </a:pPr>
            <a:r>
              <a:rPr lang="en-NZ" sz="1100" dirty="0"/>
              <a:t> </a:t>
            </a:r>
          </a:p>
          <a:p>
            <a:pPr marL="0" indent="0">
              <a:buNone/>
            </a:pPr>
            <a:endParaRPr lang="en-NZ" sz="1100" dirty="0"/>
          </a:p>
        </p:txBody>
      </p:sp>
      <p:pic>
        <p:nvPicPr>
          <p:cNvPr id="13" name="Picture 12" descr="https://livelightly.nz/media/1080/energy_hexagon.jpg?mask=hexagon-mask.png&amp;bgcolor=transparent&amp;format=png&amp;width=900&amp;height=900">
            <a:hlinkClick r:id="rId19" tooltip="&quot;Energy&quot;"/>
          </p:cNvPr>
          <p:cNvPicPr/>
          <p:nvPr/>
        </p:nvPicPr>
        <p:blipFill rotWithShape="1">
          <a:blip r:embed="rId20">
            <a:extLst>
              <a:ext uri="{28A0092B-C50C-407E-A947-70E740481C1C}">
                <a14:useLocalDpi xmlns:a14="http://schemas.microsoft.com/office/drawing/2010/main" val="0"/>
              </a:ext>
            </a:extLst>
          </a:blip>
          <a:srcRect t="20979" r="28107" b="25525"/>
          <a:stretch/>
        </p:blipFill>
        <p:spPr bwMode="auto">
          <a:xfrm>
            <a:off x="7314643" y="2852149"/>
            <a:ext cx="1068259" cy="794904"/>
          </a:xfrm>
          <a:prstGeom prst="rect">
            <a:avLst/>
          </a:prstGeom>
          <a:noFill/>
          <a:ln>
            <a:noFill/>
          </a:ln>
        </p:spPr>
      </p:pic>
      <p:pic>
        <p:nvPicPr>
          <p:cNvPr id="14" name="Picture 13" descr="http://www.greengorilla.co.nz/Libraries/Recycling_slide-show/Images_5.sflb.ashx">
            <a:hlinkClick r:id="rId21"/>
          </p:cNvPr>
          <p:cNvPicPr/>
          <p:nvPr/>
        </p:nvPicPr>
        <p:blipFill rotWithShape="1">
          <a:blip r:embed="rId22">
            <a:extLst>
              <a:ext uri="{28A0092B-C50C-407E-A947-70E740481C1C}">
                <a14:useLocalDpi xmlns:a14="http://schemas.microsoft.com/office/drawing/2010/main" val="0"/>
              </a:ext>
            </a:extLst>
          </a:blip>
          <a:srcRect t="14035"/>
          <a:stretch/>
        </p:blipFill>
        <p:spPr bwMode="auto">
          <a:xfrm>
            <a:off x="7574615" y="2085620"/>
            <a:ext cx="1330266" cy="780879"/>
          </a:xfrm>
          <a:prstGeom prst="rect">
            <a:avLst/>
          </a:prstGeom>
          <a:noFill/>
          <a:ln>
            <a:noFill/>
          </a:ln>
          <a:extLst>
            <a:ext uri="{53640926-AAD7-44D8-BBD7-CCE9431645EC}">
              <a14:shadowObscured xmlns:a14="http://schemas.microsoft.com/office/drawing/2010/main"/>
            </a:ext>
          </a:extLst>
        </p:spPr>
      </p:pic>
      <p:pic>
        <p:nvPicPr>
          <p:cNvPr id="11" name="Picture 2" descr="\\aklc.govt.nz\Data\users2\pierpol\Desktop\Noho Mama Live Lightly sunset_RGB.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72933" y="236097"/>
            <a:ext cx="1067872" cy="10678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klc.govt.nz\Data\Users5\cpratt\Pictures\Live Lightly - CAT icons\move icon.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68832" y="5125797"/>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aklc.govt.nz\Data\Users5\cpratt\Pictures\Live Lightly - CAT icons\shop icon.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6852" y="4314186"/>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aklc.govt.nz\Data\Users5\cpratt\Pictures\Live Lightly - CAT icons\energy icon.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9182" y="3074601"/>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aklc.govt.nz\Data\Users5\cpratt\Pictures\Live Lightly - CAT icons\eat icon.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6851" y="5035195"/>
            <a:ext cx="477087"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aklc.govt.nz\Data\Users5\cpratt\Pictures\Live Lightly - CAT icons\grow icon.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49182" y="5827184"/>
            <a:ext cx="477088" cy="54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p:nvPr/>
        </p:nvPicPr>
        <p:blipFill>
          <a:blip r:embed="rId29" cstate="print">
            <a:extLst>
              <a:ext uri="{28A0092B-C50C-407E-A947-70E740481C1C}">
                <a14:useLocalDpi xmlns:a14="http://schemas.microsoft.com/office/drawing/2010/main" val="0"/>
              </a:ext>
            </a:extLst>
          </a:blip>
          <a:stretch>
            <a:fillRect/>
          </a:stretch>
        </p:blipFill>
        <p:spPr>
          <a:xfrm>
            <a:off x="159566" y="1647681"/>
            <a:ext cx="477088" cy="536314"/>
          </a:xfrm>
          <a:prstGeom prst="rect">
            <a:avLst/>
          </a:prstGeom>
        </p:spPr>
      </p:pic>
      <p:pic>
        <p:nvPicPr>
          <p:cNvPr id="1026"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89074" y="4921910"/>
            <a:ext cx="840159" cy="84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s://livelightly.nz/media/1081/grow_hexagon.jpg?mask=hexagon-mask.png&amp;bgcolor=transparent&amp;format=png&amp;width=900&amp;height=900">
            <a:hlinkClick r:id="rId31" tooltip="&quot;Grow&quot;"/>
          </p:cNvPr>
          <p:cNvPicPr/>
          <p:nvPr/>
        </p:nvPicPr>
        <p:blipFill rotWithShape="1">
          <a:blip r:embed="rId32">
            <a:extLst>
              <a:ext uri="{28A0092B-C50C-407E-A947-70E740481C1C}">
                <a14:useLocalDpi xmlns:a14="http://schemas.microsoft.com/office/drawing/2010/main" val="0"/>
              </a:ext>
            </a:extLst>
          </a:blip>
          <a:srcRect t="28178" b="24860"/>
          <a:stretch/>
        </p:blipFill>
        <p:spPr bwMode="auto">
          <a:xfrm>
            <a:off x="7314643" y="5665797"/>
            <a:ext cx="1493520" cy="701387"/>
          </a:xfrm>
          <a:prstGeom prst="rect">
            <a:avLst/>
          </a:prstGeom>
          <a:noFill/>
          <a:ln>
            <a:noFill/>
          </a:ln>
        </p:spPr>
      </p:pic>
      <p:pic>
        <p:nvPicPr>
          <p:cNvPr id="1027"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48772" y="1216445"/>
            <a:ext cx="869175" cy="86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800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5A3538F624F84F8C2F45827E6548AC" ma:contentTypeVersion="16" ma:contentTypeDescription="Create a new document." ma:contentTypeScope="" ma:versionID="1689b4520d85f1b2599b8b2acd74d126">
  <xsd:schema xmlns:xsd="http://www.w3.org/2001/XMLSchema" xmlns:xs="http://www.w3.org/2001/XMLSchema" xmlns:p="http://schemas.microsoft.com/office/2006/metadata/properties" xmlns:ns2="251915ac-4ff4-408a-90b6-9d850296c769" xmlns:ns3="d206e258-f631-41eb-a494-8e579f32a489" targetNamespace="http://schemas.microsoft.com/office/2006/metadata/properties" ma:root="true" ma:fieldsID="3d6a3eedfa945303164eadd664eabaad" ns2:_="" ns3:_="">
    <xsd:import namespace="251915ac-4ff4-408a-90b6-9d850296c769"/>
    <xsd:import namespace="d206e258-f631-41eb-a494-8e579f32a4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1915ac-4ff4-408a-90b6-9d850296c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b3042b-885f-480d-b59e-e43ccdf1ef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06e258-f631-41eb-a494-8e579f32a4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b22459-e31a-41c9-a4ce-77ddc6396ac5}" ma:internalName="TaxCatchAll" ma:showField="CatchAllData" ma:web="d206e258-f631-41eb-a494-8e579f32a4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1915ac-4ff4-408a-90b6-9d850296c769">
      <Terms xmlns="http://schemas.microsoft.com/office/infopath/2007/PartnerControls"/>
    </lcf76f155ced4ddcb4097134ff3c332f>
    <TaxCatchAll xmlns="d206e258-f631-41eb-a494-8e579f32a4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F1A7E5-986A-41C6-BAEE-85B857DE9A8C}"/>
</file>

<file path=customXml/itemProps2.xml><?xml version="1.0" encoding="utf-8"?>
<ds:datastoreItem xmlns:ds="http://schemas.openxmlformats.org/officeDocument/2006/customXml" ds:itemID="{8EDC7A38-F4A9-42FF-AEBF-668F7ED64C9C}">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a5922666-4887-4408-9720-8d7f56ac3693"/>
    <ds:schemaRef ds:uri="1c596b0b-d7d8-4e42-8065-5624c03ba8ca"/>
    <ds:schemaRef ds:uri="http://www.w3.org/XML/1998/namespace"/>
    <ds:schemaRef ds:uri="http://purl.org/dc/elements/1.1/"/>
  </ds:schemaRefs>
</ds:datastoreItem>
</file>

<file path=customXml/itemProps3.xml><?xml version="1.0" encoding="utf-8"?>
<ds:datastoreItem xmlns:ds="http://schemas.openxmlformats.org/officeDocument/2006/customXml" ds:itemID="{397CC9A6-38B5-4569-B9DE-931D3D179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2159</TotalTime>
  <Words>395</Words>
  <Application>Microsoft Office PowerPoint</Application>
  <PresentationFormat>On-screen Show (4:3)</PresentationFormat>
  <Paragraphs>41</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Summary of Advice for Aucklanders</vt:lpstr>
      <vt:lpstr>Summary of Support for Communities</vt:lpstr>
      <vt:lpstr>Summary of Support for Communities</vt:lpstr>
    </vt:vector>
  </TitlesOfParts>
  <Company>Auckland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(Be The How)</dc:title>
  <dc:creator>Kevin Kinver</dc:creator>
  <cp:lastModifiedBy>Jo Wyld</cp:lastModifiedBy>
  <cp:revision>66</cp:revision>
  <dcterms:created xsi:type="dcterms:W3CDTF">2016-09-20T21:27:13Z</dcterms:created>
  <dcterms:modified xsi:type="dcterms:W3CDTF">2019-02-20T00:17:04Z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0x0101007764669C90302143A46FDF0D64C3DD84010600334A4B202739554CAEB3C7973D8890BB</vt:lpwstr>
  </property>
</Properties>
</file>